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41"/>
  </p:notesMasterIdLst>
  <p:sldIdLst>
    <p:sldId id="282" r:id="rId2"/>
    <p:sldId id="311" r:id="rId3"/>
    <p:sldId id="262" r:id="rId4"/>
    <p:sldId id="267" r:id="rId5"/>
    <p:sldId id="256" r:id="rId6"/>
    <p:sldId id="299" r:id="rId7"/>
    <p:sldId id="300" r:id="rId8"/>
    <p:sldId id="301" r:id="rId9"/>
    <p:sldId id="264" r:id="rId10"/>
    <p:sldId id="302" r:id="rId11"/>
    <p:sldId id="259" r:id="rId12"/>
    <p:sldId id="260" r:id="rId13"/>
    <p:sldId id="268" r:id="rId14"/>
    <p:sldId id="269" r:id="rId15"/>
    <p:sldId id="261" r:id="rId16"/>
    <p:sldId id="273" r:id="rId17"/>
    <p:sldId id="303" r:id="rId18"/>
    <p:sldId id="276" r:id="rId19"/>
    <p:sldId id="304" r:id="rId20"/>
    <p:sldId id="274" r:id="rId21"/>
    <p:sldId id="293" r:id="rId22"/>
    <p:sldId id="310" r:id="rId23"/>
    <p:sldId id="292" r:id="rId24"/>
    <p:sldId id="298" r:id="rId25"/>
    <p:sldId id="291" r:id="rId26"/>
    <p:sldId id="288" r:id="rId27"/>
    <p:sldId id="305" r:id="rId28"/>
    <p:sldId id="314" r:id="rId29"/>
    <p:sldId id="307" r:id="rId30"/>
    <p:sldId id="308" r:id="rId31"/>
    <p:sldId id="280" r:id="rId32"/>
    <p:sldId id="309" r:id="rId33"/>
    <p:sldId id="295" r:id="rId34"/>
    <p:sldId id="296" r:id="rId35"/>
    <p:sldId id="297" r:id="rId36"/>
    <p:sldId id="312" r:id="rId37"/>
    <p:sldId id="289" r:id="rId38"/>
    <p:sldId id="290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55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48687F-121B-425E-B13A-53C2EE7450A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264E8B-CA35-423A-8F36-B15573BEA0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• Express the desired solution as an </a:t>
          </a:r>
          <a:r>
            <a:rPr lang="en-US" sz="2000" dirty="0">
              <a:solidFill>
                <a:srgbClr val="FFC000"/>
              </a:solidFill>
            </a:rPr>
            <a:t>n-tuple (x1, . . . , </a:t>
          </a:r>
          <a:r>
            <a:rPr lang="en-US" sz="2000" dirty="0" err="1">
              <a:solidFill>
                <a:srgbClr val="FFC000"/>
              </a:solidFill>
            </a:rPr>
            <a:t>xn</a:t>
          </a:r>
          <a:r>
            <a:rPr lang="en-US" sz="2000" dirty="0"/>
            <a:t>) where each </a:t>
          </a:r>
          <a:r>
            <a:rPr lang="en-US" sz="2000" dirty="0">
              <a:solidFill>
                <a:srgbClr val="FFC000"/>
              </a:solidFill>
            </a:rPr>
            <a:t>xi ∈ Si </a:t>
          </a:r>
          <a:r>
            <a:rPr lang="en-US" sz="2000" dirty="0"/>
            <a:t>, Si being a finite set</a:t>
          </a:r>
        </a:p>
      </dgm:t>
    </dgm:pt>
    <dgm:pt modelId="{0A258D88-5B62-4DEB-8C55-95B4BA5CFFC1}" type="parTrans" cxnId="{39D52A36-0217-4585-9408-686AF34E841E}">
      <dgm:prSet/>
      <dgm:spPr/>
      <dgm:t>
        <a:bodyPr/>
        <a:lstStyle/>
        <a:p>
          <a:endParaRPr lang="en-US" sz="2000"/>
        </a:p>
      </dgm:t>
    </dgm:pt>
    <dgm:pt modelId="{47ED7D1D-0636-4413-9900-4F0C75DB6C39}" type="sibTrans" cxnId="{39D52A36-0217-4585-9408-686AF34E841E}">
      <dgm:prSet/>
      <dgm:spPr/>
      <dgm:t>
        <a:bodyPr/>
        <a:lstStyle/>
        <a:p>
          <a:endParaRPr lang="en-US" sz="2000"/>
        </a:p>
      </dgm:t>
    </dgm:pt>
    <dgm:pt modelId="{48596D64-F84B-440B-9538-FD52BF201F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• The solution is based on </a:t>
          </a:r>
          <a:r>
            <a:rPr lang="en-US" sz="2000" dirty="0">
              <a:solidFill>
                <a:srgbClr val="FFC000"/>
              </a:solidFill>
            </a:rPr>
            <a:t>finding one or more vectors </a:t>
          </a:r>
          <a:r>
            <a:rPr lang="en-US" sz="2000" dirty="0"/>
            <a:t>that maximize, minimize, or satisfy a </a:t>
          </a:r>
          <a:r>
            <a:rPr lang="en-US" sz="2000" dirty="0">
              <a:solidFill>
                <a:srgbClr val="FFC000"/>
              </a:solidFill>
            </a:rPr>
            <a:t>criterion function P(x1, . . . , </a:t>
          </a:r>
          <a:r>
            <a:rPr lang="en-US" sz="2000" dirty="0" err="1">
              <a:solidFill>
                <a:srgbClr val="FFC000"/>
              </a:solidFill>
            </a:rPr>
            <a:t>xn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CED847CF-C0C6-4AF0-960D-BBC14E2CF81F}" type="parTrans" cxnId="{0495B071-FFC8-40CA-842C-EE733FA87C77}">
      <dgm:prSet/>
      <dgm:spPr/>
      <dgm:t>
        <a:bodyPr/>
        <a:lstStyle/>
        <a:p>
          <a:endParaRPr lang="en-US" sz="2000"/>
        </a:p>
      </dgm:t>
    </dgm:pt>
    <dgm:pt modelId="{58170E3C-2842-4EA5-8EF3-339C0DF93681}" type="sibTrans" cxnId="{0495B071-FFC8-40CA-842C-EE733FA87C77}">
      <dgm:prSet/>
      <dgm:spPr/>
      <dgm:t>
        <a:bodyPr/>
        <a:lstStyle/>
        <a:p>
          <a:endParaRPr lang="en-US" sz="2000"/>
        </a:p>
      </dgm:t>
    </dgm:pt>
    <dgm:pt modelId="{1F0EDBFE-A817-48A5-B719-38FA305275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Criterion function also called </a:t>
          </a:r>
          <a:r>
            <a:rPr lang="en-US" sz="2000" dirty="0">
              <a:solidFill>
                <a:srgbClr val="FF0000"/>
              </a:solidFill>
            </a:rPr>
            <a:t>Bounding function </a:t>
          </a:r>
        </a:p>
      </dgm:t>
    </dgm:pt>
    <dgm:pt modelId="{5B628403-9639-4E3A-BA64-2B16F85E480F}" type="parTrans" cxnId="{F3821A3C-3A44-4C98-BD79-640FC8816025}">
      <dgm:prSet/>
      <dgm:spPr/>
      <dgm:t>
        <a:bodyPr/>
        <a:lstStyle/>
        <a:p>
          <a:endParaRPr lang="en-US" sz="2000"/>
        </a:p>
      </dgm:t>
    </dgm:pt>
    <dgm:pt modelId="{3AA44405-21EA-4BA8-8D5F-24A953A8F987}" type="sibTrans" cxnId="{F3821A3C-3A44-4C98-BD79-640FC8816025}">
      <dgm:prSet/>
      <dgm:spPr/>
      <dgm:t>
        <a:bodyPr/>
        <a:lstStyle/>
        <a:p>
          <a:endParaRPr lang="en-US" sz="2000"/>
        </a:p>
      </dgm:t>
    </dgm:pt>
    <dgm:pt modelId="{A1F974BE-275A-4B7D-A4DC-1671B5EEA2A5}" type="pres">
      <dgm:prSet presAssocID="{2948687F-121B-425E-B13A-53C2EE7450A4}" presName="root" presStyleCnt="0">
        <dgm:presLayoutVars>
          <dgm:dir/>
          <dgm:resizeHandles val="exact"/>
        </dgm:presLayoutVars>
      </dgm:prSet>
      <dgm:spPr/>
    </dgm:pt>
    <dgm:pt modelId="{8816678C-1B08-4568-8D33-BF5F3EA69CA5}" type="pres">
      <dgm:prSet presAssocID="{30264E8B-CA35-423A-8F36-B15573BEA06A}" presName="compNode" presStyleCnt="0"/>
      <dgm:spPr/>
    </dgm:pt>
    <dgm:pt modelId="{5D0C5B20-6A0B-49C9-89F7-C183CC55C7C9}" type="pres">
      <dgm:prSet presAssocID="{30264E8B-CA35-423A-8F36-B15573BEA06A}" presName="bgRect" presStyleLbl="bgShp" presStyleIdx="0" presStyleCnt="3"/>
      <dgm:spPr/>
    </dgm:pt>
    <dgm:pt modelId="{FB411C24-606B-4610-A9F8-A69E91EBF1E8}" type="pres">
      <dgm:prSet presAssocID="{30264E8B-CA35-423A-8F36-B15573BEA0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9B20225-EF9F-4C1A-A3E6-573FA5C647C8}" type="pres">
      <dgm:prSet presAssocID="{30264E8B-CA35-423A-8F36-B15573BEA06A}" presName="spaceRect" presStyleCnt="0"/>
      <dgm:spPr/>
    </dgm:pt>
    <dgm:pt modelId="{F13CF314-FD2F-45C4-9ED0-6E1D9A098980}" type="pres">
      <dgm:prSet presAssocID="{30264E8B-CA35-423A-8F36-B15573BEA06A}" presName="parTx" presStyleLbl="revTx" presStyleIdx="0" presStyleCnt="3">
        <dgm:presLayoutVars>
          <dgm:chMax val="0"/>
          <dgm:chPref val="0"/>
        </dgm:presLayoutVars>
      </dgm:prSet>
      <dgm:spPr/>
    </dgm:pt>
    <dgm:pt modelId="{CCD2C8E1-7B68-43FE-AB7E-8192D3861F82}" type="pres">
      <dgm:prSet presAssocID="{47ED7D1D-0636-4413-9900-4F0C75DB6C39}" presName="sibTrans" presStyleCnt="0"/>
      <dgm:spPr/>
    </dgm:pt>
    <dgm:pt modelId="{C76D4B1E-F570-4D47-90D1-5C3D5E2C5052}" type="pres">
      <dgm:prSet presAssocID="{48596D64-F84B-440B-9538-FD52BF201F9B}" presName="compNode" presStyleCnt="0"/>
      <dgm:spPr/>
    </dgm:pt>
    <dgm:pt modelId="{7B1BC153-246B-4B4E-84C1-FA7D110B24FF}" type="pres">
      <dgm:prSet presAssocID="{48596D64-F84B-440B-9538-FD52BF201F9B}" presName="bgRect" presStyleLbl="bgShp" presStyleIdx="1" presStyleCnt="3"/>
      <dgm:spPr/>
    </dgm:pt>
    <dgm:pt modelId="{8D7F9DD8-7F89-4FD2-9C6B-E7C873EF334C}" type="pres">
      <dgm:prSet presAssocID="{48596D64-F84B-440B-9538-FD52BF201F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FC27E04-EBBA-4B98-9A82-F64EBF1EAF4A}" type="pres">
      <dgm:prSet presAssocID="{48596D64-F84B-440B-9538-FD52BF201F9B}" presName="spaceRect" presStyleCnt="0"/>
      <dgm:spPr/>
    </dgm:pt>
    <dgm:pt modelId="{5AD5A200-16BC-4B22-88DE-12A7074D8B95}" type="pres">
      <dgm:prSet presAssocID="{48596D64-F84B-440B-9538-FD52BF201F9B}" presName="parTx" presStyleLbl="revTx" presStyleIdx="1" presStyleCnt="3">
        <dgm:presLayoutVars>
          <dgm:chMax val="0"/>
          <dgm:chPref val="0"/>
        </dgm:presLayoutVars>
      </dgm:prSet>
      <dgm:spPr/>
    </dgm:pt>
    <dgm:pt modelId="{FDB8D093-17ED-4363-97E9-4D1CBD975CDA}" type="pres">
      <dgm:prSet presAssocID="{58170E3C-2842-4EA5-8EF3-339C0DF93681}" presName="sibTrans" presStyleCnt="0"/>
      <dgm:spPr/>
    </dgm:pt>
    <dgm:pt modelId="{99C2A6F7-9DA5-45FA-B078-8CF270794FA8}" type="pres">
      <dgm:prSet presAssocID="{1F0EDBFE-A817-48A5-B719-38FA3052756C}" presName="compNode" presStyleCnt="0"/>
      <dgm:spPr/>
    </dgm:pt>
    <dgm:pt modelId="{B045F50F-36DA-4EF4-AEB3-2F3C1BEC0021}" type="pres">
      <dgm:prSet presAssocID="{1F0EDBFE-A817-48A5-B719-38FA3052756C}" presName="bgRect" presStyleLbl="bgShp" presStyleIdx="2" presStyleCnt="3"/>
      <dgm:spPr/>
    </dgm:pt>
    <dgm:pt modelId="{21C0239B-0526-420B-ADDE-1BA3DCE92C70}" type="pres">
      <dgm:prSet presAssocID="{1F0EDBFE-A817-48A5-B719-38FA305275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967133-0E58-4DA0-9CFA-475F191F7CBC}" type="pres">
      <dgm:prSet presAssocID="{1F0EDBFE-A817-48A5-B719-38FA3052756C}" presName="spaceRect" presStyleCnt="0"/>
      <dgm:spPr/>
    </dgm:pt>
    <dgm:pt modelId="{4BF1BA3E-4589-4E16-928F-A122B2376F16}" type="pres">
      <dgm:prSet presAssocID="{1F0EDBFE-A817-48A5-B719-38FA3052756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38E1B1D-2FCF-439A-AFDA-A148B897DFF2}" type="presOf" srcId="{2948687F-121B-425E-B13A-53C2EE7450A4}" destId="{A1F974BE-275A-4B7D-A4DC-1671B5EEA2A5}" srcOrd="0" destOrd="0" presId="urn:microsoft.com/office/officeart/2018/2/layout/IconVerticalSolidList"/>
    <dgm:cxn modelId="{39D52A36-0217-4585-9408-686AF34E841E}" srcId="{2948687F-121B-425E-B13A-53C2EE7450A4}" destId="{30264E8B-CA35-423A-8F36-B15573BEA06A}" srcOrd="0" destOrd="0" parTransId="{0A258D88-5B62-4DEB-8C55-95B4BA5CFFC1}" sibTransId="{47ED7D1D-0636-4413-9900-4F0C75DB6C39}"/>
    <dgm:cxn modelId="{F3821A3C-3A44-4C98-BD79-640FC8816025}" srcId="{2948687F-121B-425E-B13A-53C2EE7450A4}" destId="{1F0EDBFE-A817-48A5-B719-38FA3052756C}" srcOrd="2" destOrd="0" parTransId="{5B628403-9639-4E3A-BA64-2B16F85E480F}" sibTransId="{3AA44405-21EA-4BA8-8D5F-24A953A8F987}"/>
    <dgm:cxn modelId="{2F8C0663-7359-446E-B015-B8EC03014903}" type="presOf" srcId="{48596D64-F84B-440B-9538-FD52BF201F9B}" destId="{5AD5A200-16BC-4B22-88DE-12A7074D8B95}" srcOrd="0" destOrd="0" presId="urn:microsoft.com/office/officeart/2018/2/layout/IconVerticalSolidList"/>
    <dgm:cxn modelId="{0495B071-FFC8-40CA-842C-EE733FA87C77}" srcId="{2948687F-121B-425E-B13A-53C2EE7450A4}" destId="{48596D64-F84B-440B-9538-FD52BF201F9B}" srcOrd="1" destOrd="0" parTransId="{CED847CF-C0C6-4AF0-960D-BBC14E2CF81F}" sibTransId="{58170E3C-2842-4EA5-8EF3-339C0DF93681}"/>
    <dgm:cxn modelId="{F3316897-D52C-4CD5-A01F-32C6499DAFF7}" type="presOf" srcId="{30264E8B-CA35-423A-8F36-B15573BEA06A}" destId="{F13CF314-FD2F-45C4-9ED0-6E1D9A098980}" srcOrd="0" destOrd="0" presId="urn:microsoft.com/office/officeart/2018/2/layout/IconVerticalSolidList"/>
    <dgm:cxn modelId="{2EC7B7A1-3544-4501-9DA8-EC285385A9F8}" type="presOf" srcId="{1F0EDBFE-A817-48A5-B719-38FA3052756C}" destId="{4BF1BA3E-4589-4E16-928F-A122B2376F16}" srcOrd="0" destOrd="0" presId="urn:microsoft.com/office/officeart/2018/2/layout/IconVerticalSolidList"/>
    <dgm:cxn modelId="{E4330693-BB83-46A6-BE16-E6E14855B3A6}" type="presParOf" srcId="{A1F974BE-275A-4B7D-A4DC-1671B5EEA2A5}" destId="{8816678C-1B08-4568-8D33-BF5F3EA69CA5}" srcOrd="0" destOrd="0" presId="urn:microsoft.com/office/officeart/2018/2/layout/IconVerticalSolidList"/>
    <dgm:cxn modelId="{EAF79A9B-EA28-4F9C-8AD8-6C65F8D21C35}" type="presParOf" srcId="{8816678C-1B08-4568-8D33-BF5F3EA69CA5}" destId="{5D0C5B20-6A0B-49C9-89F7-C183CC55C7C9}" srcOrd="0" destOrd="0" presId="urn:microsoft.com/office/officeart/2018/2/layout/IconVerticalSolidList"/>
    <dgm:cxn modelId="{EDF6C77B-7D06-4E37-8EF4-635EE6360AC0}" type="presParOf" srcId="{8816678C-1B08-4568-8D33-BF5F3EA69CA5}" destId="{FB411C24-606B-4610-A9F8-A69E91EBF1E8}" srcOrd="1" destOrd="0" presId="urn:microsoft.com/office/officeart/2018/2/layout/IconVerticalSolidList"/>
    <dgm:cxn modelId="{8907835B-B633-4797-865F-BA42C9244348}" type="presParOf" srcId="{8816678C-1B08-4568-8D33-BF5F3EA69CA5}" destId="{79B20225-EF9F-4C1A-A3E6-573FA5C647C8}" srcOrd="2" destOrd="0" presId="urn:microsoft.com/office/officeart/2018/2/layout/IconVerticalSolidList"/>
    <dgm:cxn modelId="{1C65679D-6577-4DC1-9B92-40AA5BAE1FF8}" type="presParOf" srcId="{8816678C-1B08-4568-8D33-BF5F3EA69CA5}" destId="{F13CF314-FD2F-45C4-9ED0-6E1D9A098980}" srcOrd="3" destOrd="0" presId="urn:microsoft.com/office/officeart/2018/2/layout/IconVerticalSolidList"/>
    <dgm:cxn modelId="{E1CB5F46-1D57-43C1-BB48-F920B3729F8C}" type="presParOf" srcId="{A1F974BE-275A-4B7D-A4DC-1671B5EEA2A5}" destId="{CCD2C8E1-7B68-43FE-AB7E-8192D3861F82}" srcOrd="1" destOrd="0" presId="urn:microsoft.com/office/officeart/2018/2/layout/IconVerticalSolidList"/>
    <dgm:cxn modelId="{5C18D7E9-42D9-484B-8125-E6CD80B40419}" type="presParOf" srcId="{A1F974BE-275A-4B7D-A4DC-1671B5EEA2A5}" destId="{C76D4B1E-F570-4D47-90D1-5C3D5E2C5052}" srcOrd="2" destOrd="0" presId="urn:microsoft.com/office/officeart/2018/2/layout/IconVerticalSolidList"/>
    <dgm:cxn modelId="{098A5DCA-6161-4BFC-AD40-B1A406CACA77}" type="presParOf" srcId="{C76D4B1E-F570-4D47-90D1-5C3D5E2C5052}" destId="{7B1BC153-246B-4B4E-84C1-FA7D110B24FF}" srcOrd="0" destOrd="0" presId="urn:microsoft.com/office/officeart/2018/2/layout/IconVerticalSolidList"/>
    <dgm:cxn modelId="{CEB8A724-9E58-4BC8-80C3-FEAA141F08BF}" type="presParOf" srcId="{C76D4B1E-F570-4D47-90D1-5C3D5E2C5052}" destId="{8D7F9DD8-7F89-4FD2-9C6B-E7C873EF334C}" srcOrd="1" destOrd="0" presId="urn:microsoft.com/office/officeart/2018/2/layout/IconVerticalSolidList"/>
    <dgm:cxn modelId="{6A43EACF-97F1-423B-A79E-F8AE193366E5}" type="presParOf" srcId="{C76D4B1E-F570-4D47-90D1-5C3D5E2C5052}" destId="{8FC27E04-EBBA-4B98-9A82-F64EBF1EAF4A}" srcOrd="2" destOrd="0" presId="urn:microsoft.com/office/officeart/2018/2/layout/IconVerticalSolidList"/>
    <dgm:cxn modelId="{EE33BF5C-153D-4FF2-A1B7-CF4B33CAC092}" type="presParOf" srcId="{C76D4B1E-F570-4D47-90D1-5C3D5E2C5052}" destId="{5AD5A200-16BC-4B22-88DE-12A7074D8B95}" srcOrd="3" destOrd="0" presId="urn:microsoft.com/office/officeart/2018/2/layout/IconVerticalSolidList"/>
    <dgm:cxn modelId="{F5D55C65-CA1E-40B3-98CC-6F83FFCD5F21}" type="presParOf" srcId="{A1F974BE-275A-4B7D-A4DC-1671B5EEA2A5}" destId="{FDB8D093-17ED-4363-97E9-4D1CBD975CDA}" srcOrd="3" destOrd="0" presId="urn:microsoft.com/office/officeart/2018/2/layout/IconVerticalSolidList"/>
    <dgm:cxn modelId="{D96CFD8B-1B8F-4278-AEA6-F164F2DB73CF}" type="presParOf" srcId="{A1F974BE-275A-4B7D-A4DC-1671B5EEA2A5}" destId="{99C2A6F7-9DA5-45FA-B078-8CF270794FA8}" srcOrd="4" destOrd="0" presId="urn:microsoft.com/office/officeart/2018/2/layout/IconVerticalSolidList"/>
    <dgm:cxn modelId="{67E677DB-623E-4B3D-BB3B-C4B0BCBC3275}" type="presParOf" srcId="{99C2A6F7-9DA5-45FA-B078-8CF270794FA8}" destId="{B045F50F-36DA-4EF4-AEB3-2F3C1BEC0021}" srcOrd="0" destOrd="0" presId="urn:microsoft.com/office/officeart/2018/2/layout/IconVerticalSolidList"/>
    <dgm:cxn modelId="{9C142FDD-C318-4E42-AEBE-9121E249FE23}" type="presParOf" srcId="{99C2A6F7-9DA5-45FA-B078-8CF270794FA8}" destId="{21C0239B-0526-420B-ADDE-1BA3DCE92C70}" srcOrd="1" destOrd="0" presId="urn:microsoft.com/office/officeart/2018/2/layout/IconVerticalSolidList"/>
    <dgm:cxn modelId="{78ABEF5B-40FB-47EB-A8A0-887C1ABD134D}" type="presParOf" srcId="{99C2A6F7-9DA5-45FA-B078-8CF270794FA8}" destId="{46967133-0E58-4DA0-9CFA-475F191F7CBC}" srcOrd="2" destOrd="0" presId="urn:microsoft.com/office/officeart/2018/2/layout/IconVerticalSolidList"/>
    <dgm:cxn modelId="{508E79E8-F42B-4761-9E3E-8B84A9B49452}" type="presParOf" srcId="{99C2A6F7-9DA5-45FA-B078-8CF270794FA8}" destId="{4BF1BA3E-4589-4E16-928F-A122B2376F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3D7E049-D706-40BE-A28B-35FF6A9CAE1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9E24EA7-6F8A-4A89-8B40-99E278F67D28}">
      <dgm:prSet custT="1"/>
      <dgm:spPr/>
      <dgm:t>
        <a:bodyPr/>
        <a:lstStyle/>
        <a:p>
          <a:r>
            <a:rPr lang="en-US" sz="2400"/>
            <a:t>Solution space  consist n factorial permutations. Of n tuples (1,2,…,n)</a:t>
          </a:r>
        </a:p>
      </dgm:t>
    </dgm:pt>
    <dgm:pt modelId="{5A1C77E0-93A9-459D-A561-1EC620FD2747}" type="parTrans" cxnId="{C2BC6090-DB11-46B1-8D35-7B95E8B5E27A}">
      <dgm:prSet/>
      <dgm:spPr/>
      <dgm:t>
        <a:bodyPr/>
        <a:lstStyle/>
        <a:p>
          <a:endParaRPr lang="en-US" sz="2400"/>
        </a:p>
      </dgm:t>
    </dgm:pt>
    <dgm:pt modelId="{54599488-491D-4C10-A286-64D022080A29}" type="sibTrans" cxnId="{C2BC6090-DB11-46B1-8D35-7B95E8B5E27A}">
      <dgm:prSet/>
      <dgm:spPr/>
      <dgm:t>
        <a:bodyPr/>
        <a:lstStyle/>
        <a:p>
          <a:endParaRPr lang="en-US" sz="2400"/>
        </a:p>
      </dgm:t>
    </dgm:pt>
    <dgm:pt modelId="{3BDFC93C-BA9E-443B-8EF6-CE8605A0A9C5}">
      <dgm:prSet custT="1"/>
      <dgm:spPr/>
      <dgm:t>
        <a:bodyPr/>
        <a:lstStyle/>
        <a:p>
          <a:r>
            <a:rPr lang="en-US" sz="2400" dirty="0"/>
            <a:t>Can show as a tree called </a:t>
          </a:r>
          <a:r>
            <a:rPr lang="en-US" sz="2400" b="1" dirty="0">
              <a:solidFill>
                <a:srgbClr val="FFC000"/>
              </a:solidFill>
            </a:rPr>
            <a:t>permutation tree</a:t>
          </a:r>
          <a:endParaRPr lang="en-US" sz="2400" dirty="0">
            <a:solidFill>
              <a:srgbClr val="FFC000"/>
            </a:solidFill>
          </a:endParaRPr>
        </a:p>
      </dgm:t>
    </dgm:pt>
    <dgm:pt modelId="{5522E049-EC75-4C9C-B6E8-06BB4CDDEDC6}" type="parTrans" cxnId="{D1C794CD-E2F8-4E5F-AD91-1DF257DECA47}">
      <dgm:prSet/>
      <dgm:spPr/>
      <dgm:t>
        <a:bodyPr/>
        <a:lstStyle/>
        <a:p>
          <a:endParaRPr lang="en-US" sz="2400"/>
        </a:p>
      </dgm:t>
    </dgm:pt>
    <dgm:pt modelId="{624A5836-8FBD-471C-9F29-133442A0F384}" type="sibTrans" cxnId="{D1C794CD-E2F8-4E5F-AD91-1DF257DECA47}">
      <dgm:prSet/>
      <dgm:spPr/>
      <dgm:t>
        <a:bodyPr/>
        <a:lstStyle/>
        <a:p>
          <a:endParaRPr lang="en-US" sz="2400"/>
        </a:p>
      </dgm:t>
    </dgm:pt>
    <dgm:pt modelId="{EAB1746B-1ACB-4DE6-9F79-073DA46F3F6F}">
      <dgm:prSet custT="1"/>
      <dgm:spPr/>
      <dgm:t>
        <a:bodyPr/>
        <a:lstStyle/>
        <a:p>
          <a:r>
            <a:rPr lang="en-US" sz="2400"/>
            <a:t>Each node in tree defines  problem state</a:t>
          </a:r>
        </a:p>
      </dgm:t>
    </dgm:pt>
    <dgm:pt modelId="{831697B7-89B2-4550-8078-B7CD87F4063C}" type="parTrans" cxnId="{7D65392B-6F94-46F8-AE87-3318BC5C7836}">
      <dgm:prSet/>
      <dgm:spPr/>
      <dgm:t>
        <a:bodyPr/>
        <a:lstStyle/>
        <a:p>
          <a:endParaRPr lang="en-US" sz="2400"/>
        </a:p>
      </dgm:t>
    </dgm:pt>
    <dgm:pt modelId="{58F07095-7CCB-4240-9D69-46E3D3EC31FA}" type="sibTrans" cxnId="{7D65392B-6F94-46F8-AE87-3318BC5C7836}">
      <dgm:prSet/>
      <dgm:spPr/>
      <dgm:t>
        <a:bodyPr/>
        <a:lstStyle/>
        <a:p>
          <a:endParaRPr lang="en-US" sz="2400"/>
        </a:p>
      </dgm:t>
    </dgm:pt>
    <dgm:pt modelId="{E2401F51-FA5A-4770-9A0A-8D8D0ECEB1D9}">
      <dgm:prSet custT="1"/>
      <dgm:spPr/>
      <dgm:t>
        <a:bodyPr/>
        <a:lstStyle/>
        <a:p>
          <a:r>
            <a:rPr lang="en-US" sz="2400" dirty="0">
              <a:solidFill>
                <a:srgbClr val="FFC000"/>
              </a:solidFill>
            </a:rPr>
            <a:t>All paths from root to other node</a:t>
          </a:r>
          <a:r>
            <a:rPr lang="en-US" sz="2400" dirty="0">
              <a:sym typeface="Wingdings" panose="05000000000000000000" pitchFamily="2" charset="2"/>
            </a:rPr>
            <a:t></a:t>
          </a:r>
          <a:r>
            <a:rPr lang="en-US" sz="2400" dirty="0"/>
            <a:t> define </a:t>
          </a:r>
          <a:r>
            <a:rPr lang="en-US" sz="2400" dirty="0">
              <a:solidFill>
                <a:srgbClr val="FFC000"/>
              </a:solidFill>
            </a:rPr>
            <a:t>state space </a:t>
          </a:r>
          <a:r>
            <a:rPr lang="en-US" sz="2400" dirty="0"/>
            <a:t>of problem</a:t>
          </a:r>
        </a:p>
      </dgm:t>
    </dgm:pt>
    <dgm:pt modelId="{D15B8C62-F000-4C34-A4A5-A5BF89793E0E}" type="parTrans" cxnId="{3C02BE26-BA6A-4DBC-B551-399BB60D059C}">
      <dgm:prSet/>
      <dgm:spPr/>
      <dgm:t>
        <a:bodyPr/>
        <a:lstStyle/>
        <a:p>
          <a:endParaRPr lang="en-US" sz="2400"/>
        </a:p>
      </dgm:t>
    </dgm:pt>
    <dgm:pt modelId="{E3383301-BAB3-4D9B-8A09-44AC741CDD1C}" type="sibTrans" cxnId="{3C02BE26-BA6A-4DBC-B551-399BB60D059C}">
      <dgm:prSet/>
      <dgm:spPr/>
      <dgm:t>
        <a:bodyPr/>
        <a:lstStyle/>
        <a:p>
          <a:endParaRPr lang="en-US" sz="2400"/>
        </a:p>
      </dgm:t>
    </dgm:pt>
    <dgm:pt modelId="{FEE2F970-3BA1-4EAF-B1B7-0EAFDFC271E9}">
      <dgm:prSet custT="1"/>
      <dgm:spPr/>
      <dgm:t>
        <a:bodyPr/>
        <a:lstStyle/>
        <a:p>
          <a:r>
            <a:rPr lang="en-US" sz="2400" dirty="0">
              <a:solidFill>
                <a:srgbClr val="FFC000"/>
              </a:solidFill>
            </a:rPr>
            <a:t>Leaf</a:t>
          </a:r>
          <a:r>
            <a:rPr lang="en-US" sz="2400" dirty="0"/>
            <a:t> nodes are </a:t>
          </a:r>
          <a:r>
            <a:rPr lang="en-US" sz="2400" b="1" dirty="0">
              <a:solidFill>
                <a:srgbClr val="FFC000"/>
              </a:solidFill>
            </a:rPr>
            <a:t>solution states</a:t>
          </a:r>
          <a:endParaRPr lang="en-US" sz="2400" dirty="0">
            <a:solidFill>
              <a:srgbClr val="FFC000"/>
            </a:solidFill>
          </a:endParaRPr>
        </a:p>
      </dgm:t>
    </dgm:pt>
    <dgm:pt modelId="{15EE9FCB-AFBB-4B42-8256-B611878EFA8B}" type="parTrans" cxnId="{04E56AEB-83FE-4A6F-9D11-9B112D5C8CDE}">
      <dgm:prSet/>
      <dgm:spPr/>
      <dgm:t>
        <a:bodyPr/>
        <a:lstStyle/>
        <a:p>
          <a:endParaRPr lang="en-US" sz="2400"/>
        </a:p>
      </dgm:t>
    </dgm:pt>
    <dgm:pt modelId="{EAF6E653-DA67-4567-98C2-4BD5A95C7611}" type="sibTrans" cxnId="{04E56AEB-83FE-4A6F-9D11-9B112D5C8CDE}">
      <dgm:prSet/>
      <dgm:spPr/>
      <dgm:t>
        <a:bodyPr/>
        <a:lstStyle/>
        <a:p>
          <a:endParaRPr lang="en-US" sz="2400"/>
        </a:p>
      </dgm:t>
    </dgm:pt>
    <dgm:pt modelId="{DF4CD6E9-EE88-400F-A13E-27A5A5410999}">
      <dgm:prSet custT="1"/>
      <dgm:spPr/>
      <dgm:t>
        <a:bodyPr/>
        <a:lstStyle/>
        <a:p>
          <a:r>
            <a:rPr lang="en-US" sz="2400" dirty="0"/>
            <a:t>Tree organization of solution space </a:t>
          </a:r>
          <a:r>
            <a:rPr lang="en-US" sz="2400" dirty="0">
              <a:sym typeface="Wingdings" panose="05000000000000000000" pitchFamily="2" charset="2"/>
            </a:rPr>
            <a:t></a:t>
          </a:r>
          <a:r>
            <a:rPr lang="en-US" sz="2400" dirty="0"/>
            <a:t> </a:t>
          </a:r>
          <a:r>
            <a:rPr lang="en-US" sz="2400" b="1" dirty="0">
              <a:solidFill>
                <a:srgbClr val="FFC000"/>
              </a:solidFill>
            </a:rPr>
            <a:t>state space trees</a:t>
          </a:r>
          <a:endParaRPr lang="en-US" sz="2400" dirty="0">
            <a:solidFill>
              <a:srgbClr val="FFC000"/>
            </a:solidFill>
          </a:endParaRPr>
        </a:p>
      </dgm:t>
    </dgm:pt>
    <dgm:pt modelId="{5DAD1898-AE15-4A48-AC85-F28C9A6BEC63}" type="parTrans" cxnId="{6F49ACA6-286A-47BB-964F-4B26923CDFA7}">
      <dgm:prSet/>
      <dgm:spPr/>
      <dgm:t>
        <a:bodyPr/>
        <a:lstStyle/>
        <a:p>
          <a:endParaRPr lang="en-US" sz="2400"/>
        </a:p>
      </dgm:t>
    </dgm:pt>
    <dgm:pt modelId="{6B70B81C-7CE8-4E82-900C-CACDD4F0C287}" type="sibTrans" cxnId="{6F49ACA6-286A-47BB-964F-4B26923CDFA7}">
      <dgm:prSet/>
      <dgm:spPr/>
      <dgm:t>
        <a:bodyPr/>
        <a:lstStyle/>
        <a:p>
          <a:endParaRPr lang="en-US" sz="2400"/>
        </a:p>
      </dgm:t>
    </dgm:pt>
    <dgm:pt modelId="{164D5E96-0DDE-4FF1-B829-04EFC16D2EF9}" type="pres">
      <dgm:prSet presAssocID="{03D7E049-D706-40BE-A28B-35FF6A9CAE18}" presName="root" presStyleCnt="0">
        <dgm:presLayoutVars>
          <dgm:dir/>
          <dgm:resizeHandles val="exact"/>
        </dgm:presLayoutVars>
      </dgm:prSet>
      <dgm:spPr/>
    </dgm:pt>
    <dgm:pt modelId="{B8BD9F1C-B921-47F3-BB0C-14B2C1A229DF}" type="pres">
      <dgm:prSet presAssocID="{19E24EA7-6F8A-4A89-8B40-99E278F67D28}" presName="compNode" presStyleCnt="0"/>
      <dgm:spPr/>
    </dgm:pt>
    <dgm:pt modelId="{EBB6D9EB-1EE7-4CBD-83C0-19045A35DACD}" type="pres">
      <dgm:prSet presAssocID="{19E24EA7-6F8A-4A89-8B40-99E278F67D28}" presName="bgRect" presStyleLbl="bgShp" presStyleIdx="0" presStyleCnt="6"/>
      <dgm:spPr/>
    </dgm:pt>
    <dgm:pt modelId="{D98076CD-C349-4D8B-A01C-F652394F22D8}" type="pres">
      <dgm:prSet presAssocID="{19E24EA7-6F8A-4A89-8B40-99E278F67D2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mo"/>
        </a:ext>
      </dgm:extLst>
    </dgm:pt>
    <dgm:pt modelId="{139965A0-8347-4B00-96C0-AC2546E457DB}" type="pres">
      <dgm:prSet presAssocID="{19E24EA7-6F8A-4A89-8B40-99E278F67D28}" presName="spaceRect" presStyleCnt="0"/>
      <dgm:spPr/>
    </dgm:pt>
    <dgm:pt modelId="{05439C05-180E-4C0A-8803-C847171DBC35}" type="pres">
      <dgm:prSet presAssocID="{19E24EA7-6F8A-4A89-8B40-99E278F67D28}" presName="parTx" presStyleLbl="revTx" presStyleIdx="0" presStyleCnt="6">
        <dgm:presLayoutVars>
          <dgm:chMax val="0"/>
          <dgm:chPref val="0"/>
        </dgm:presLayoutVars>
      </dgm:prSet>
      <dgm:spPr/>
    </dgm:pt>
    <dgm:pt modelId="{342CF35B-B11E-43D7-8E77-9D4FDFC66BB0}" type="pres">
      <dgm:prSet presAssocID="{54599488-491D-4C10-A286-64D022080A29}" presName="sibTrans" presStyleCnt="0"/>
      <dgm:spPr/>
    </dgm:pt>
    <dgm:pt modelId="{6EA3BE68-AD7D-4889-845D-34044576F1BA}" type="pres">
      <dgm:prSet presAssocID="{3BDFC93C-BA9E-443B-8EF6-CE8605A0A9C5}" presName="compNode" presStyleCnt="0"/>
      <dgm:spPr/>
    </dgm:pt>
    <dgm:pt modelId="{F8767904-85EC-47B7-8ED5-93261B1420A3}" type="pres">
      <dgm:prSet presAssocID="{3BDFC93C-BA9E-443B-8EF6-CE8605A0A9C5}" presName="bgRect" presStyleLbl="bgShp" presStyleIdx="1" presStyleCnt="6"/>
      <dgm:spPr/>
    </dgm:pt>
    <dgm:pt modelId="{2F15F6F9-691A-4F9F-9FB2-ED6821CEF3B3}" type="pres">
      <dgm:prSet presAssocID="{3BDFC93C-BA9E-443B-8EF6-CE8605A0A9C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g"/>
        </a:ext>
      </dgm:extLst>
    </dgm:pt>
    <dgm:pt modelId="{CAC57501-3227-4352-BAD6-685FA1F5BA6B}" type="pres">
      <dgm:prSet presAssocID="{3BDFC93C-BA9E-443B-8EF6-CE8605A0A9C5}" presName="spaceRect" presStyleCnt="0"/>
      <dgm:spPr/>
    </dgm:pt>
    <dgm:pt modelId="{0265FB19-4FB7-4E80-A51C-A1468C897672}" type="pres">
      <dgm:prSet presAssocID="{3BDFC93C-BA9E-443B-8EF6-CE8605A0A9C5}" presName="parTx" presStyleLbl="revTx" presStyleIdx="1" presStyleCnt="6">
        <dgm:presLayoutVars>
          <dgm:chMax val="0"/>
          <dgm:chPref val="0"/>
        </dgm:presLayoutVars>
      </dgm:prSet>
      <dgm:spPr/>
    </dgm:pt>
    <dgm:pt modelId="{8916D972-2049-4939-94C2-4F54EECD1C74}" type="pres">
      <dgm:prSet presAssocID="{624A5836-8FBD-471C-9F29-133442A0F384}" presName="sibTrans" presStyleCnt="0"/>
      <dgm:spPr/>
    </dgm:pt>
    <dgm:pt modelId="{260846BE-EB99-49B7-B3C7-2CF16E279BF5}" type="pres">
      <dgm:prSet presAssocID="{EAB1746B-1ACB-4DE6-9F79-073DA46F3F6F}" presName="compNode" presStyleCnt="0"/>
      <dgm:spPr/>
    </dgm:pt>
    <dgm:pt modelId="{6473964B-E069-4442-A902-5D5879222B59}" type="pres">
      <dgm:prSet presAssocID="{EAB1746B-1ACB-4DE6-9F79-073DA46F3F6F}" presName="bgRect" presStyleLbl="bgShp" presStyleIdx="2" presStyleCnt="6"/>
      <dgm:spPr/>
    </dgm:pt>
    <dgm:pt modelId="{AEB6985B-4737-4AC0-BFFE-81041552095B}" type="pres">
      <dgm:prSet presAssocID="{EAB1746B-1ACB-4DE6-9F79-073DA46F3F6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6C02709F-8BB0-4006-B449-1C16978EC25E}" type="pres">
      <dgm:prSet presAssocID="{EAB1746B-1ACB-4DE6-9F79-073DA46F3F6F}" presName="spaceRect" presStyleCnt="0"/>
      <dgm:spPr/>
    </dgm:pt>
    <dgm:pt modelId="{C1F20CFC-A9BE-4878-9B18-9515B6EFEA01}" type="pres">
      <dgm:prSet presAssocID="{EAB1746B-1ACB-4DE6-9F79-073DA46F3F6F}" presName="parTx" presStyleLbl="revTx" presStyleIdx="2" presStyleCnt="6">
        <dgm:presLayoutVars>
          <dgm:chMax val="0"/>
          <dgm:chPref val="0"/>
        </dgm:presLayoutVars>
      </dgm:prSet>
      <dgm:spPr/>
    </dgm:pt>
    <dgm:pt modelId="{3932EB45-7710-4787-BCB4-DD4D2ABCCA16}" type="pres">
      <dgm:prSet presAssocID="{58F07095-7CCB-4240-9D69-46E3D3EC31FA}" presName="sibTrans" presStyleCnt="0"/>
      <dgm:spPr/>
    </dgm:pt>
    <dgm:pt modelId="{1B171361-FEDC-4888-ACC7-AE28D0BD9C05}" type="pres">
      <dgm:prSet presAssocID="{E2401F51-FA5A-4770-9A0A-8D8D0ECEB1D9}" presName="compNode" presStyleCnt="0"/>
      <dgm:spPr/>
    </dgm:pt>
    <dgm:pt modelId="{3076A1CA-1C94-4B91-8EE3-990FD2EF1B8F}" type="pres">
      <dgm:prSet presAssocID="{E2401F51-FA5A-4770-9A0A-8D8D0ECEB1D9}" presName="bgRect" presStyleLbl="bgShp" presStyleIdx="3" presStyleCnt="6"/>
      <dgm:spPr/>
    </dgm:pt>
    <dgm:pt modelId="{70ADD780-9258-488C-B3D5-ED9B6D51BA40}" type="pres">
      <dgm:prSet presAssocID="{E2401F51-FA5A-4770-9A0A-8D8D0ECEB1D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Addition"/>
        </a:ext>
      </dgm:extLst>
    </dgm:pt>
    <dgm:pt modelId="{05BD14B5-8130-4446-84E5-2A9B91705A91}" type="pres">
      <dgm:prSet presAssocID="{E2401F51-FA5A-4770-9A0A-8D8D0ECEB1D9}" presName="spaceRect" presStyleCnt="0"/>
      <dgm:spPr/>
    </dgm:pt>
    <dgm:pt modelId="{FE7450DD-AD75-42CC-8AA4-30B9EDA086BB}" type="pres">
      <dgm:prSet presAssocID="{E2401F51-FA5A-4770-9A0A-8D8D0ECEB1D9}" presName="parTx" presStyleLbl="revTx" presStyleIdx="3" presStyleCnt="6">
        <dgm:presLayoutVars>
          <dgm:chMax val="0"/>
          <dgm:chPref val="0"/>
        </dgm:presLayoutVars>
      </dgm:prSet>
      <dgm:spPr/>
    </dgm:pt>
    <dgm:pt modelId="{369BFA27-7C98-40FE-BE8D-4F8B77B50C0F}" type="pres">
      <dgm:prSet presAssocID="{E3383301-BAB3-4D9B-8A09-44AC741CDD1C}" presName="sibTrans" presStyleCnt="0"/>
      <dgm:spPr/>
    </dgm:pt>
    <dgm:pt modelId="{FD0BCF2F-51F6-4057-8F8B-C4D677312563}" type="pres">
      <dgm:prSet presAssocID="{FEE2F970-3BA1-4EAF-B1B7-0EAFDFC271E9}" presName="compNode" presStyleCnt="0"/>
      <dgm:spPr/>
    </dgm:pt>
    <dgm:pt modelId="{89A140F7-558D-455E-8487-CEBA68B3940C}" type="pres">
      <dgm:prSet presAssocID="{FEE2F970-3BA1-4EAF-B1B7-0EAFDFC271E9}" presName="bgRect" presStyleLbl="bgShp" presStyleIdx="4" presStyleCnt="6"/>
      <dgm:spPr/>
    </dgm:pt>
    <dgm:pt modelId="{51FE8FD3-FC2A-4094-8054-3EFED1CD9D87}" type="pres">
      <dgm:prSet presAssocID="{FEE2F970-3BA1-4EAF-B1B7-0EAFDFC271E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Unsync Folder"/>
        </a:ext>
      </dgm:extLst>
    </dgm:pt>
    <dgm:pt modelId="{5B3D4F45-9400-4217-B853-D5157F8CF499}" type="pres">
      <dgm:prSet presAssocID="{FEE2F970-3BA1-4EAF-B1B7-0EAFDFC271E9}" presName="spaceRect" presStyleCnt="0"/>
      <dgm:spPr/>
    </dgm:pt>
    <dgm:pt modelId="{F354B032-9240-4BCF-AD01-38400815C630}" type="pres">
      <dgm:prSet presAssocID="{FEE2F970-3BA1-4EAF-B1B7-0EAFDFC271E9}" presName="parTx" presStyleLbl="revTx" presStyleIdx="4" presStyleCnt="6">
        <dgm:presLayoutVars>
          <dgm:chMax val="0"/>
          <dgm:chPref val="0"/>
        </dgm:presLayoutVars>
      </dgm:prSet>
      <dgm:spPr/>
    </dgm:pt>
    <dgm:pt modelId="{C7D43890-A28C-4428-B8C8-E7C8843F20E8}" type="pres">
      <dgm:prSet presAssocID="{EAF6E653-DA67-4567-98C2-4BD5A95C7611}" presName="sibTrans" presStyleCnt="0"/>
      <dgm:spPr/>
    </dgm:pt>
    <dgm:pt modelId="{C1E95749-4E3F-42E8-8D08-EB6FDC29848D}" type="pres">
      <dgm:prSet presAssocID="{DF4CD6E9-EE88-400F-A13E-27A5A5410999}" presName="compNode" presStyleCnt="0"/>
      <dgm:spPr/>
    </dgm:pt>
    <dgm:pt modelId="{888E4B78-2ACA-44BC-B518-DF1F852F1310}" type="pres">
      <dgm:prSet presAssocID="{DF4CD6E9-EE88-400F-A13E-27A5A5410999}" presName="bgRect" presStyleLbl="bgShp" presStyleIdx="5" presStyleCnt="6"/>
      <dgm:spPr/>
    </dgm:pt>
    <dgm:pt modelId="{DD21BBBD-A3E7-47DD-9CD9-0D61EFF18E37}" type="pres">
      <dgm:prSet presAssocID="{DF4CD6E9-EE88-400F-A13E-27A5A541099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F3F010A2-069A-406A-87BA-3C8F99829A5D}" type="pres">
      <dgm:prSet presAssocID="{DF4CD6E9-EE88-400F-A13E-27A5A5410999}" presName="spaceRect" presStyleCnt="0"/>
      <dgm:spPr/>
    </dgm:pt>
    <dgm:pt modelId="{33E347DE-8A17-4D3E-A946-C537A585E43A}" type="pres">
      <dgm:prSet presAssocID="{DF4CD6E9-EE88-400F-A13E-27A5A541099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95BD224-FF1F-427D-A6B0-51C0804ACEDF}" type="presOf" srcId="{19E24EA7-6F8A-4A89-8B40-99E278F67D28}" destId="{05439C05-180E-4C0A-8803-C847171DBC35}" srcOrd="0" destOrd="0" presId="urn:microsoft.com/office/officeart/2018/2/layout/IconVerticalSolidList"/>
    <dgm:cxn modelId="{3C02BE26-BA6A-4DBC-B551-399BB60D059C}" srcId="{03D7E049-D706-40BE-A28B-35FF6A9CAE18}" destId="{E2401F51-FA5A-4770-9A0A-8D8D0ECEB1D9}" srcOrd="3" destOrd="0" parTransId="{D15B8C62-F000-4C34-A4A5-A5BF89793E0E}" sibTransId="{E3383301-BAB3-4D9B-8A09-44AC741CDD1C}"/>
    <dgm:cxn modelId="{1E439427-9C52-4551-89F0-DE8B06144CE2}" type="presOf" srcId="{3BDFC93C-BA9E-443B-8EF6-CE8605A0A9C5}" destId="{0265FB19-4FB7-4E80-A51C-A1468C897672}" srcOrd="0" destOrd="0" presId="urn:microsoft.com/office/officeart/2018/2/layout/IconVerticalSolidList"/>
    <dgm:cxn modelId="{7D65392B-6F94-46F8-AE87-3318BC5C7836}" srcId="{03D7E049-D706-40BE-A28B-35FF6A9CAE18}" destId="{EAB1746B-1ACB-4DE6-9F79-073DA46F3F6F}" srcOrd="2" destOrd="0" parTransId="{831697B7-89B2-4550-8078-B7CD87F4063C}" sibTransId="{58F07095-7CCB-4240-9D69-46E3D3EC31FA}"/>
    <dgm:cxn modelId="{384F0363-2115-4551-BDF6-D49D9D0311A6}" type="presOf" srcId="{FEE2F970-3BA1-4EAF-B1B7-0EAFDFC271E9}" destId="{F354B032-9240-4BCF-AD01-38400815C630}" srcOrd="0" destOrd="0" presId="urn:microsoft.com/office/officeart/2018/2/layout/IconVerticalSolidList"/>
    <dgm:cxn modelId="{284FB789-3637-48AC-9C6A-772D58E2363D}" type="presOf" srcId="{EAB1746B-1ACB-4DE6-9F79-073DA46F3F6F}" destId="{C1F20CFC-A9BE-4878-9B18-9515B6EFEA01}" srcOrd="0" destOrd="0" presId="urn:microsoft.com/office/officeart/2018/2/layout/IconVerticalSolidList"/>
    <dgm:cxn modelId="{C2BC6090-DB11-46B1-8D35-7B95E8B5E27A}" srcId="{03D7E049-D706-40BE-A28B-35FF6A9CAE18}" destId="{19E24EA7-6F8A-4A89-8B40-99E278F67D28}" srcOrd="0" destOrd="0" parTransId="{5A1C77E0-93A9-459D-A561-1EC620FD2747}" sibTransId="{54599488-491D-4C10-A286-64D022080A29}"/>
    <dgm:cxn modelId="{6F49ACA6-286A-47BB-964F-4B26923CDFA7}" srcId="{03D7E049-D706-40BE-A28B-35FF6A9CAE18}" destId="{DF4CD6E9-EE88-400F-A13E-27A5A5410999}" srcOrd="5" destOrd="0" parTransId="{5DAD1898-AE15-4A48-AC85-F28C9A6BEC63}" sibTransId="{6B70B81C-7CE8-4E82-900C-CACDD4F0C287}"/>
    <dgm:cxn modelId="{7C87BBB5-4D9B-43D8-90D0-C42CFFDBA0C1}" type="presOf" srcId="{E2401F51-FA5A-4770-9A0A-8D8D0ECEB1D9}" destId="{FE7450DD-AD75-42CC-8AA4-30B9EDA086BB}" srcOrd="0" destOrd="0" presId="urn:microsoft.com/office/officeart/2018/2/layout/IconVerticalSolidList"/>
    <dgm:cxn modelId="{D1C794CD-E2F8-4E5F-AD91-1DF257DECA47}" srcId="{03D7E049-D706-40BE-A28B-35FF6A9CAE18}" destId="{3BDFC93C-BA9E-443B-8EF6-CE8605A0A9C5}" srcOrd="1" destOrd="0" parTransId="{5522E049-EC75-4C9C-B6E8-06BB4CDDEDC6}" sibTransId="{624A5836-8FBD-471C-9F29-133442A0F384}"/>
    <dgm:cxn modelId="{04E56AEB-83FE-4A6F-9D11-9B112D5C8CDE}" srcId="{03D7E049-D706-40BE-A28B-35FF6A9CAE18}" destId="{FEE2F970-3BA1-4EAF-B1B7-0EAFDFC271E9}" srcOrd="4" destOrd="0" parTransId="{15EE9FCB-AFBB-4B42-8256-B611878EFA8B}" sibTransId="{EAF6E653-DA67-4567-98C2-4BD5A95C7611}"/>
    <dgm:cxn modelId="{771C89F9-3581-428A-A7F9-EE4B3CF6A28C}" type="presOf" srcId="{DF4CD6E9-EE88-400F-A13E-27A5A5410999}" destId="{33E347DE-8A17-4D3E-A946-C537A585E43A}" srcOrd="0" destOrd="0" presId="urn:microsoft.com/office/officeart/2018/2/layout/IconVerticalSolidList"/>
    <dgm:cxn modelId="{EC22E0FF-78C4-40D6-8F0E-488EBC8DD55A}" type="presOf" srcId="{03D7E049-D706-40BE-A28B-35FF6A9CAE18}" destId="{164D5E96-0DDE-4FF1-B829-04EFC16D2EF9}" srcOrd="0" destOrd="0" presId="urn:microsoft.com/office/officeart/2018/2/layout/IconVerticalSolidList"/>
    <dgm:cxn modelId="{5293CA22-E854-4105-B312-A8FE6797FE7C}" type="presParOf" srcId="{164D5E96-0DDE-4FF1-B829-04EFC16D2EF9}" destId="{B8BD9F1C-B921-47F3-BB0C-14B2C1A229DF}" srcOrd="0" destOrd="0" presId="urn:microsoft.com/office/officeart/2018/2/layout/IconVerticalSolidList"/>
    <dgm:cxn modelId="{D614D64C-2847-4203-94A0-8AD26E5C1EC7}" type="presParOf" srcId="{B8BD9F1C-B921-47F3-BB0C-14B2C1A229DF}" destId="{EBB6D9EB-1EE7-4CBD-83C0-19045A35DACD}" srcOrd="0" destOrd="0" presId="urn:microsoft.com/office/officeart/2018/2/layout/IconVerticalSolidList"/>
    <dgm:cxn modelId="{C25A7908-5582-4AB2-9F9B-3C66290003E6}" type="presParOf" srcId="{B8BD9F1C-B921-47F3-BB0C-14B2C1A229DF}" destId="{D98076CD-C349-4D8B-A01C-F652394F22D8}" srcOrd="1" destOrd="0" presId="urn:microsoft.com/office/officeart/2018/2/layout/IconVerticalSolidList"/>
    <dgm:cxn modelId="{7177F27B-1961-4CEB-AA21-8D6BD1D7EFEE}" type="presParOf" srcId="{B8BD9F1C-B921-47F3-BB0C-14B2C1A229DF}" destId="{139965A0-8347-4B00-96C0-AC2546E457DB}" srcOrd="2" destOrd="0" presId="urn:microsoft.com/office/officeart/2018/2/layout/IconVerticalSolidList"/>
    <dgm:cxn modelId="{EF92CA4A-1B1A-4A39-84DE-BEF6D8154596}" type="presParOf" srcId="{B8BD9F1C-B921-47F3-BB0C-14B2C1A229DF}" destId="{05439C05-180E-4C0A-8803-C847171DBC35}" srcOrd="3" destOrd="0" presId="urn:microsoft.com/office/officeart/2018/2/layout/IconVerticalSolidList"/>
    <dgm:cxn modelId="{710B9EA3-A0E7-4313-A4E6-D3D7CE4DD899}" type="presParOf" srcId="{164D5E96-0DDE-4FF1-B829-04EFC16D2EF9}" destId="{342CF35B-B11E-43D7-8E77-9D4FDFC66BB0}" srcOrd="1" destOrd="0" presId="urn:microsoft.com/office/officeart/2018/2/layout/IconVerticalSolidList"/>
    <dgm:cxn modelId="{AF6056B5-5B48-4B6C-9EE0-1957BF0332A2}" type="presParOf" srcId="{164D5E96-0DDE-4FF1-B829-04EFC16D2EF9}" destId="{6EA3BE68-AD7D-4889-845D-34044576F1BA}" srcOrd="2" destOrd="0" presId="urn:microsoft.com/office/officeart/2018/2/layout/IconVerticalSolidList"/>
    <dgm:cxn modelId="{BA18CFD4-40D9-4CAA-9BEF-8E4ACE9F65CC}" type="presParOf" srcId="{6EA3BE68-AD7D-4889-845D-34044576F1BA}" destId="{F8767904-85EC-47B7-8ED5-93261B1420A3}" srcOrd="0" destOrd="0" presId="urn:microsoft.com/office/officeart/2018/2/layout/IconVerticalSolidList"/>
    <dgm:cxn modelId="{558FFD4F-1ADC-4AA4-ACE4-C4D41ABFE51D}" type="presParOf" srcId="{6EA3BE68-AD7D-4889-845D-34044576F1BA}" destId="{2F15F6F9-691A-4F9F-9FB2-ED6821CEF3B3}" srcOrd="1" destOrd="0" presId="urn:microsoft.com/office/officeart/2018/2/layout/IconVerticalSolidList"/>
    <dgm:cxn modelId="{2B35177F-78F8-430E-869D-8D001C7ACD6F}" type="presParOf" srcId="{6EA3BE68-AD7D-4889-845D-34044576F1BA}" destId="{CAC57501-3227-4352-BAD6-685FA1F5BA6B}" srcOrd="2" destOrd="0" presId="urn:microsoft.com/office/officeart/2018/2/layout/IconVerticalSolidList"/>
    <dgm:cxn modelId="{69BA39D8-E744-4B7F-8111-B54A72B82A83}" type="presParOf" srcId="{6EA3BE68-AD7D-4889-845D-34044576F1BA}" destId="{0265FB19-4FB7-4E80-A51C-A1468C897672}" srcOrd="3" destOrd="0" presId="urn:microsoft.com/office/officeart/2018/2/layout/IconVerticalSolidList"/>
    <dgm:cxn modelId="{3090138C-1823-42AE-AC35-6A1F4B059C95}" type="presParOf" srcId="{164D5E96-0DDE-4FF1-B829-04EFC16D2EF9}" destId="{8916D972-2049-4939-94C2-4F54EECD1C74}" srcOrd="3" destOrd="0" presId="urn:microsoft.com/office/officeart/2018/2/layout/IconVerticalSolidList"/>
    <dgm:cxn modelId="{5093BA0F-FA20-42AC-9768-6CC9249B36D4}" type="presParOf" srcId="{164D5E96-0DDE-4FF1-B829-04EFC16D2EF9}" destId="{260846BE-EB99-49B7-B3C7-2CF16E279BF5}" srcOrd="4" destOrd="0" presId="urn:microsoft.com/office/officeart/2018/2/layout/IconVerticalSolidList"/>
    <dgm:cxn modelId="{123B535E-479A-4FFF-9DE9-ED0B26511B58}" type="presParOf" srcId="{260846BE-EB99-49B7-B3C7-2CF16E279BF5}" destId="{6473964B-E069-4442-A902-5D5879222B59}" srcOrd="0" destOrd="0" presId="urn:microsoft.com/office/officeart/2018/2/layout/IconVerticalSolidList"/>
    <dgm:cxn modelId="{6EB0AF15-6D67-4470-AEB3-89033AF52CA8}" type="presParOf" srcId="{260846BE-EB99-49B7-B3C7-2CF16E279BF5}" destId="{AEB6985B-4737-4AC0-BFFE-81041552095B}" srcOrd="1" destOrd="0" presId="urn:microsoft.com/office/officeart/2018/2/layout/IconVerticalSolidList"/>
    <dgm:cxn modelId="{56D187C1-8F72-4C72-BED3-7D8BB0D83AC6}" type="presParOf" srcId="{260846BE-EB99-49B7-B3C7-2CF16E279BF5}" destId="{6C02709F-8BB0-4006-B449-1C16978EC25E}" srcOrd="2" destOrd="0" presId="urn:microsoft.com/office/officeart/2018/2/layout/IconVerticalSolidList"/>
    <dgm:cxn modelId="{2365DEF2-693E-4DBB-83C4-5A9F0DC907CA}" type="presParOf" srcId="{260846BE-EB99-49B7-B3C7-2CF16E279BF5}" destId="{C1F20CFC-A9BE-4878-9B18-9515B6EFEA01}" srcOrd="3" destOrd="0" presId="urn:microsoft.com/office/officeart/2018/2/layout/IconVerticalSolidList"/>
    <dgm:cxn modelId="{3A1C3764-453B-47E5-9A31-E5A341F2EA11}" type="presParOf" srcId="{164D5E96-0DDE-4FF1-B829-04EFC16D2EF9}" destId="{3932EB45-7710-4787-BCB4-DD4D2ABCCA16}" srcOrd="5" destOrd="0" presId="urn:microsoft.com/office/officeart/2018/2/layout/IconVerticalSolidList"/>
    <dgm:cxn modelId="{643799FF-8D48-4DB3-BCA6-AE8D188DEE27}" type="presParOf" srcId="{164D5E96-0DDE-4FF1-B829-04EFC16D2EF9}" destId="{1B171361-FEDC-4888-ACC7-AE28D0BD9C05}" srcOrd="6" destOrd="0" presId="urn:microsoft.com/office/officeart/2018/2/layout/IconVerticalSolidList"/>
    <dgm:cxn modelId="{C3C408BD-22B2-4FD1-A68E-0C99627F0471}" type="presParOf" srcId="{1B171361-FEDC-4888-ACC7-AE28D0BD9C05}" destId="{3076A1CA-1C94-4B91-8EE3-990FD2EF1B8F}" srcOrd="0" destOrd="0" presId="urn:microsoft.com/office/officeart/2018/2/layout/IconVerticalSolidList"/>
    <dgm:cxn modelId="{9F91458F-2D0F-4208-860D-A2EDC326DED9}" type="presParOf" srcId="{1B171361-FEDC-4888-ACC7-AE28D0BD9C05}" destId="{70ADD780-9258-488C-B3D5-ED9B6D51BA40}" srcOrd="1" destOrd="0" presId="urn:microsoft.com/office/officeart/2018/2/layout/IconVerticalSolidList"/>
    <dgm:cxn modelId="{B62F05F7-6671-459E-819E-CEC3C686D57D}" type="presParOf" srcId="{1B171361-FEDC-4888-ACC7-AE28D0BD9C05}" destId="{05BD14B5-8130-4446-84E5-2A9B91705A91}" srcOrd="2" destOrd="0" presId="urn:microsoft.com/office/officeart/2018/2/layout/IconVerticalSolidList"/>
    <dgm:cxn modelId="{053A580F-D29E-434C-99DB-3C66C54308AB}" type="presParOf" srcId="{1B171361-FEDC-4888-ACC7-AE28D0BD9C05}" destId="{FE7450DD-AD75-42CC-8AA4-30B9EDA086BB}" srcOrd="3" destOrd="0" presId="urn:microsoft.com/office/officeart/2018/2/layout/IconVerticalSolidList"/>
    <dgm:cxn modelId="{2BBB6D59-C279-49F2-A2CC-3653367637D2}" type="presParOf" srcId="{164D5E96-0DDE-4FF1-B829-04EFC16D2EF9}" destId="{369BFA27-7C98-40FE-BE8D-4F8B77B50C0F}" srcOrd="7" destOrd="0" presId="urn:microsoft.com/office/officeart/2018/2/layout/IconVerticalSolidList"/>
    <dgm:cxn modelId="{E4D5092B-F07D-43FF-B79F-775322220826}" type="presParOf" srcId="{164D5E96-0DDE-4FF1-B829-04EFC16D2EF9}" destId="{FD0BCF2F-51F6-4057-8F8B-C4D677312563}" srcOrd="8" destOrd="0" presId="urn:microsoft.com/office/officeart/2018/2/layout/IconVerticalSolidList"/>
    <dgm:cxn modelId="{AB405134-6DDF-42CB-8947-6472F0AC2774}" type="presParOf" srcId="{FD0BCF2F-51F6-4057-8F8B-C4D677312563}" destId="{89A140F7-558D-455E-8487-CEBA68B3940C}" srcOrd="0" destOrd="0" presId="urn:microsoft.com/office/officeart/2018/2/layout/IconVerticalSolidList"/>
    <dgm:cxn modelId="{B75D315B-E4FB-4B7A-A0E9-FEA932257B00}" type="presParOf" srcId="{FD0BCF2F-51F6-4057-8F8B-C4D677312563}" destId="{51FE8FD3-FC2A-4094-8054-3EFED1CD9D87}" srcOrd="1" destOrd="0" presId="urn:microsoft.com/office/officeart/2018/2/layout/IconVerticalSolidList"/>
    <dgm:cxn modelId="{F978340A-AD58-4F33-9872-2A9C834451DE}" type="presParOf" srcId="{FD0BCF2F-51F6-4057-8F8B-C4D677312563}" destId="{5B3D4F45-9400-4217-B853-D5157F8CF499}" srcOrd="2" destOrd="0" presId="urn:microsoft.com/office/officeart/2018/2/layout/IconVerticalSolidList"/>
    <dgm:cxn modelId="{3D000666-B3D9-49D3-8BBB-22BAA61CED38}" type="presParOf" srcId="{FD0BCF2F-51F6-4057-8F8B-C4D677312563}" destId="{F354B032-9240-4BCF-AD01-38400815C630}" srcOrd="3" destOrd="0" presId="urn:microsoft.com/office/officeart/2018/2/layout/IconVerticalSolidList"/>
    <dgm:cxn modelId="{B044DA67-1145-4007-892C-E74C3CBEF413}" type="presParOf" srcId="{164D5E96-0DDE-4FF1-B829-04EFC16D2EF9}" destId="{C7D43890-A28C-4428-B8C8-E7C8843F20E8}" srcOrd="9" destOrd="0" presId="urn:microsoft.com/office/officeart/2018/2/layout/IconVerticalSolidList"/>
    <dgm:cxn modelId="{8F68FEE7-AED7-4DDA-8F59-20AF0385AC8F}" type="presParOf" srcId="{164D5E96-0DDE-4FF1-B829-04EFC16D2EF9}" destId="{C1E95749-4E3F-42E8-8D08-EB6FDC29848D}" srcOrd="10" destOrd="0" presId="urn:microsoft.com/office/officeart/2018/2/layout/IconVerticalSolidList"/>
    <dgm:cxn modelId="{7B081495-815D-4F61-BAB1-B162BFFB9214}" type="presParOf" srcId="{C1E95749-4E3F-42E8-8D08-EB6FDC29848D}" destId="{888E4B78-2ACA-44BC-B518-DF1F852F1310}" srcOrd="0" destOrd="0" presId="urn:microsoft.com/office/officeart/2018/2/layout/IconVerticalSolidList"/>
    <dgm:cxn modelId="{C5AA4641-328E-4837-9036-7E5BE0313442}" type="presParOf" srcId="{C1E95749-4E3F-42E8-8D08-EB6FDC29848D}" destId="{DD21BBBD-A3E7-47DD-9CD9-0D61EFF18E37}" srcOrd="1" destOrd="0" presId="urn:microsoft.com/office/officeart/2018/2/layout/IconVerticalSolidList"/>
    <dgm:cxn modelId="{3B01ED5E-D89D-4D63-93FD-6A1765C2782E}" type="presParOf" srcId="{C1E95749-4E3F-42E8-8D08-EB6FDC29848D}" destId="{F3F010A2-069A-406A-87BA-3C8F99829A5D}" srcOrd="2" destOrd="0" presId="urn:microsoft.com/office/officeart/2018/2/layout/IconVerticalSolidList"/>
    <dgm:cxn modelId="{A5BECE04-F5C1-4DC5-9A13-F0D5290E1884}" type="presParOf" srcId="{C1E95749-4E3F-42E8-8D08-EB6FDC29848D}" destId="{33E347DE-8A17-4D3E-A946-C537A585E4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31FE1B-37BB-4497-94C5-FECA370287E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45EE755-26D0-4053-BE9B-3C76032C5BA8}">
      <dgm:prSet/>
      <dgm:spPr/>
      <dgm:t>
        <a:bodyPr/>
        <a:lstStyle/>
        <a:p>
          <a:r>
            <a:rPr lang="en-US"/>
            <a:t>Searching the solution space for the given problem instance.</a:t>
          </a:r>
        </a:p>
      </dgm:t>
    </dgm:pt>
    <dgm:pt modelId="{E22A6329-3CE2-4294-AD46-77014F9F0F5D}" type="parTrans" cxnId="{017D5034-3A4F-4774-A945-E5FF5E0049E4}">
      <dgm:prSet/>
      <dgm:spPr/>
      <dgm:t>
        <a:bodyPr/>
        <a:lstStyle/>
        <a:p>
          <a:endParaRPr lang="en-US"/>
        </a:p>
      </dgm:t>
    </dgm:pt>
    <dgm:pt modelId="{94B3744C-5A09-4962-9A5C-5BA117D939B2}" type="sibTrans" cxnId="{017D5034-3A4F-4774-A945-E5FF5E0049E4}">
      <dgm:prSet/>
      <dgm:spPr/>
      <dgm:t>
        <a:bodyPr/>
        <a:lstStyle/>
        <a:p>
          <a:endParaRPr lang="en-US"/>
        </a:p>
      </dgm:t>
    </dgm:pt>
    <dgm:pt modelId="{07E2E937-0530-40C7-A375-C37B37C226C6}">
      <dgm:prSet/>
      <dgm:spPr/>
      <dgm:t>
        <a:bodyPr/>
        <a:lstStyle/>
        <a:p>
          <a:r>
            <a:rPr lang="en-US"/>
            <a:t>This search is facilitated by using a tree organization for the solution space.</a:t>
          </a:r>
        </a:p>
      </dgm:t>
    </dgm:pt>
    <dgm:pt modelId="{A638CE94-F597-426B-8C40-6D56465D43E8}" type="parTrans" cxnId="{1C1FEDCF-D013-4D43-855A-5E838D018B4A}">
      <dgm:prSet/>
      <dgm:spPr/>
      <dgm:t>
        <a:bodyPr/>
        <a:lstStyle/>
        <a:p>
          <a:endParaRPr lang="en-US"/>
        </a:p>
      </dgm:t>
    </dgm:pt>
    <dgm:pt modelId="{B2F7C3AA-8794-4533-A739-15AF4793987A}" type="sibTrans" cxnId="{1C1FEDCF-D013-4D43-855A-5E838D018B4A}">
      <dgm:prSet/>
      <dgm:spPr/>
      <dgm:t>
        <a:bodyPr/>
        <a:lstStyle/>
        <a:p>
          <a:endParaRPr lang="en-US"/>
        </a:p>
      </dgm:t>
    </dgm:pt>
    <dgm:pt modelId="{F23563E8-A69F-4331-8417-9A7B72998329}">
      <dgm:prSet/>
      <dgm:spPr/>
      <dgm:t>
        <a:bodyPr/>
        <a:lstStyle/>
        <a:p>
          <a:r>
            <a:rPr lang="en-US"/>
            <a:t>For a given solution space many tree organizations may be possible</a:t>
          </a:r>
        </a:p>
      </dgm:t>
    </dgm:pt>
    <dgm:pt modelId="{15B2BE79-CB4E-41EA-BBA0-E488FADCABAC}" type="parTrans" cxnId="{E7BF88EF-AEF0-40D5-A80B-387BAF0816FD}">
      <dgm:prSet/>
      <dgm:spPr/>
      <dgm:t>
        <a:bodyPr/>
        <a:lstStyle/>
        <a:p>
          <a:endParaRPr lang="en-US"/>
        </a:p>
      </dgm:t>
    </dgm:pt>
    <dgm:pt modelId="{6543123A-31D2-460E-BBEE-744943846F35}" type="sibTrans" cxnId="{E7BF88EF-AEF0-40D5-A80B-387BAF0816FD}">
      <dgm:prSet/>
      <dgm:spPr/>
      <dgm:t>
        <a:bodyPr/>
        <a:lstStyle/>
        <a:p>
          <a:endParaRPr lang="en-US"/>
        </a:p>
      </dgm:t>
    </dgm:pt>
    <dgm:pt modelId="{3AECC099-1B1F-42FE-AD97-36C6C882C873}" type="pres">
      <dgm:prSet presAssocID="{9C31FE1B-37BB-4497-94C5-FECA370287E8}" presName="linear" presStyleCnt="0">
        <dgm:presLayoutVars>
          <dgm:animLvl val="lvl"/>
          <dgm:resizeHandles val="exact"/>
        </dgm:presLayoutVars>
      </dgm:prSet>
      <dgm:spPr/>
    </dgm:pt>
    <dgm:pt modelId="{FC05A258-6888-46F0-8547-CCE62DD4E40C}" type="pres">
      <dgm:prSet presAssocID="{E45EE755-26D0-4053-BE9B-3C76032C5BA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1C3F27-3D1A-40EE-BA98-DFB6801A04C0}" type="pres">
      <dgm:prSet presAssocID="{94B3744C-5A09-4962-9A5C-5BA117D939B2}" presName="spacer" presStyleCnt="0"/>
      <dgm:spPr/>
    </dgm:pt>
    <dgm:pt modelId="{A33CB152-376B-42B9-99A6-4F17E6D1F17F}" type="pres">
      <dgm:prSet presAssocID="{07E2E937-0530-40C7-A375-C37B37C226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D69FAA-419F-495C-8FE5-7F1A6D744FCE}" type="pres">
      <dgm:prSet presAssocID="{B2F7C3AA-8794-4533-A739-15AF4793987A}" presName="spacer" presStyleCnt="0"/>
      <dgm:spPr/>
    </dgm:pt>
    <dgm:pt modelId="{4C8561F4-B499-4EE0-83DC-D6DD6FC01CF1}" type="pres">
      <dgm:prSet presAssocID="{F23563E8-A69F-4331-8417-9A7B7299832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9DB3407-BAA9-44E6-AA3D-5DE62D52BDB1}" type="presOf" srcId="{F23563E8-A69F-4331-8417-9A7B72998329}" destId="{4C8561F4-B499-4EE0-83DC-D6DD6FC01CF1}" srcOrd="0" destOrd="0" presId="urn:microsoft.com/office/officeart/2005/8/layout/vList2"/>
    <dgm:cxn modelId="{017D5034-3A4F-4774-A945-E5FF5E0049E4}" srcId="{9C31FE1B-37BB-4497-94C5-FECA370287E8}" destId="{E45EE755-26D0-4053-BE9B-3C76032C5BA8}" srcOrd="0" destOrd="0" parTransId="{E22A6329-3CE2-4294-AD46-77014F9F0F5D}" sibTransId="{94B3744C-5A09-4962-9A5C-5BA117D939B2}"/>
    <dgm:cxn modelId="{A577784A-A9C7-4C3C-8F72-756420089037}" type="presOf" srcId="{E45EE755-26D0-4053-BE9B-3C76032C5BA8}" destId="{FC05A258-6888-46F0-8547-CCE62DD4E40C}" srcOrd="0" destOrd="0" presId="urn:microsoft.com/office/officeart/2005/8/layout/vList2"/>
    <dgm:cxn modelId="{AC91FDAB-A131-4EA3-8879-5D4E6ABAA736}" type="presOf" srcId="{9C31FE1B-37BB-4497-94C5-FECA370287E8}" destId="{3AECC099-1B1F-42FE-AD97-36C6C882C873}" srcOrd="0" destOrd="0" presId="urn:microsoft.com/office/officeart/2005/8/layout/vList2"/>
    <dgm:cxn modelId="{1C1FEDCF-D013-4D43-855A-5E838D018B4A}" srcId="{9C31FE1B-37BB-4497-94C5-FECA370287E8}" destId="{07E2E937-0530-40C7-A375-C37B37C226C6}" srcOrd="1" destOrd="0" parTransId="{A638CE94-F597-426B-8C40-6D56465D43E8}" sibTransId="{B2F7C3AA-8794-4533-A739-15AF4793987A}"/>
    <dgm:cxn modelId="{15F30EDC-EEE9-4E55-9495-1EC4FADCD4A1}" type="presOf" srcId="{07E2E937-0530-40C7-A375-C37B37C226C6}" destId="{A33CB152-376B-42B9-99A6-4F17E6D1F17F}" srcOrd="0" destOrd="0" presId="urn:microsoft.com/office/officeart/2005/8/layout/vList2"/>
    <dgm:cxn modelId="{E7BF88EF-AEF0-40D5-A80B-387BAF0816FD}" srcId="{9C31FE1B-37BB-4497-94C5-FECA370287E8}" destId="{F23563E8-A69F-4331-8417-9A7B72998329}" srcOrd="2" destOrd="0" parTransId="{15B2BE79-CB4E-41EA-BBA0-E488FADCABAC}" sibTransId="{6543123A-31D2-460E-BBEE-744943846F35}"/>
    <dgm:cxn modelId="{C9F354A9-38C6-4688-B19B-ADBCE205E84B}" type="presParOf" srcId="{3AECC099-1B1F-42FE-AD97-36C6C882C873}" destId="{FC05A258-6888-46F0-8547-CCE62DD4E40C}" srcOrd="0" destOrd="0" presId="urn:microsoft.com/office/officeart/2005/8/layout/vList2"/>
    <dgm:cxn modelId="{4F011E53-D1A9-438B-AFB0-1343494F95E4}" type="presParOf" srcId="{3AECC099-1B1F-42FE-AD97-36C6C882C873}" destId="{D41C3F27-3D1A-40EE-BA98-DFB6801A04C0}" srcOrd="1" destOrd="0" presId="urn:microsoft.com/office/officeart/2005/8/layout/vList2"/>
    <dgm:cxn modelId="{50845F31-04C8-48D3-B6DA-235FE14F669A}" type="presParOf" srcId="{3AECC099-1B1F-42FE-AD97-36C6C882C873}" destId="{A33CB152-376B-42B9-99A6-4F17E6D1F17F}" srcOrd="2" destOrd="0" presId="urn:microsoft.com/office/officeart/2005/8/layout/vList2"/>
    <dgm:cxn modelId="{C768B50A-053F-4D93-98E8-37712DD5B2F9}" type="presParOf" srcId="{3AECC099-1B1F-42FE-AD97-36C6C882C873}" destId="{17D69FAA-419F-495C-8FE5-7F1A6D744FCE}" srcOrd="3" destOrd="0" presId="urn:microsoft.com/office/officeart/2005/8/layout/vList2"/>
    <dgm:cxn modelId="{E8721FFD-1894-41C9-8E93-E901C8D20AFE}" type="presParOf" srcId="{3AECC099-1B1F-42FE-AD97-36C6C882C873}" destId="{4C8561F4-B499-4EE0-83DC-D6DD6FC01C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1CB7BA3-F8CA-4985-99FF-D56A7623799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E71E4D9-1BDF-41A2-8346-12FE232DB8B9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</a:rPr>
            <a:t>Live node</a:t>
          </a:r>
          <a:r>
            <a:rPr lang="en-US" dirty="0">
              <a:solidFill>
                <a:srgbClr val="92D050"/>
              </a:solidFill>
            </a:rPr>
            <a:t>- </a:t>
          </a:r>
          <a:r>
            <a:rPr lang="en-US" dirty="0"/>
            <a:t>node  which has been generated and all of whose children have not yet been generated</a:t>
          </a:r>
        </a:p>
      </dgm:t>
    </dgm:pt>
    <dgm:pt modelId="{C5A99A5F-B583-4329-9FCA-E0108B01E9D7}" type="parTrans" cxnId="{E9884369-B3BB-45F8-9A91-B48F8C56112C}">
      <dgm:prSet/>
      <dgm:spPr/>
      <dgm:t>
        <a:bodyPr/>
        <a:lstStyle/>
        <a:p>
          <a:endParaRPr lang="en-US"/>
        </a:p>
      </dgm:t>
    </dgm:pt>
    <dgm:pt modelId="{B0B08D69-F514-4B96-B16D-8FB59DA5E6E0}" type="sibTrans" cxnId="{E9884369-B3BB-45F8-9A91-B48F8C56112C}">
      <dgm:prSet/>
      <dgm:spPr/>
      <dgm:t>
        <a:bodyPr/>
        <a:lstStyle/>
        <a:p>
          <a:endParaRPr lang="en-US"/>
        </a:p>
      </dgm:t>
    </dgm:pt>
    <dgm:pt modelId="{6E103915-51F2-457A-9739-ACD9454BE310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</a:rPr>
            <a:t>E node</a:t>
          </a:r>
          <a:r>
            <a:rPr lang="en-US" dirty="0">
              <a:solidFill>
                <a:srgbClr val="92D050"/>
              </a:solidFill>
            </a:rPr>
            <a:t> </a:t>
          </a:r>
          <a:r>
            <a:rPr lang="en-US" dirty="0"/>
            <a:t>– live node whose  children are currently being  generated(node being expanded)</a:t>
          </a:r>
        </a:p>
      </dgm:t>
    </dgm:pt>
    <dgm:pt modelId="{813FCE7D-5BB3-453B-9F49-7E517FCA56E4}" type="parTrans" cxnId="{BBFAE6C1-54E4-47FE-A2FF-DB0A97EFCAAD}">
      <dgm:prSet/>
      <dgm:spPr/>
      <dgm:t>
        <a:bodyPr/>
        <a:lstStyle/>
        <a:p>
          <a:endParaRPr lang="en-US"/>
        </a:p>
      </dgm:t>
    </dgm:pt>
    <dgm:pt modelId="{5666FC57-757A-479F-9BD8-C8E94ECEFBB4}" type="sibTrans" cxnId="{BBFAE6C1-54E4-47FE-A2FF-DB0A97EFCAAD}">
      <dgm:prSet/>
      <dgm:spPr/>
      <dgm:t>
        <a:bodyPr/>
        <a:lstStyle/>
        <a:p>
          <a:endParaRPr lang="en-US"/>
        </a:p>
      </dgm:t>
    </dgm:pt>
    <dgm:pt modelId="{22B29C51-D868-4156-B2EC-F87E98931243}">
      <dgm:prSet/>
      <dgm:spPr/>
      <dgm:t>
        <a:bodyPr/>
        <a:lstStyle/>
        <a:p>
          <a:r>
            <a:rPr lang="en-US" b="1" dirty="0">
              <a:solidFill>
                <a:srgbClr val="92D050"/>
              </a:solidFill>
            </a:rPr>
            <a:t>Dead node</a:t>
          </a:r>
          <a:r>
            <a:rPr lang="en-US" dirty="0">
              <a:solidFill>
                <a:srgbClr val="92D050"/>
              </a:solidFill>
            </a:rPr>
            <a:t>- </a:t>
          </a:r>
          <a:r>
            <a:rPr lang="en-US" dirty="0"/>
            <a:t>node which is not to be expanded further or all of whose children have been generated </a:t>
          </a:r>
        </a:p>
      </dgm:t>
    </dgm:pt>
    <dgm:pt modelId="{5C439EAD-B840-4B69-809F-A129170A2A6C}" type="parTrans" cxnId="{55EB3C54-3878-4196-8CED-42C5D70E0089}">
      <dgm:prSet/>
      <dgm:spPr/>
      <dgm:t>
        <a:bodyPr/>
        <a:lstStyle/>
        <a:p>
          <a:endParaRPr lang="en-US"/>
        </a:p>
      </dgm:t>
    </dgm:pt>
    <dgm:pt modelId="{FA8DDD64-75B4-480D-B0E6-6FE41E0AD52D}" type="sibTrans" cxnId="{55EB3C54-3878-4196-8CED-42C5D70E0089}">
      <dgm:prSet/>
      <dgm:spPr/>
      <dgm:t>
        <a:bodyPr/>
        <a:lstStyle/>
        <a:p>
          <a:endParaRPr lang="en-US"/>
        </a:p>
      </dgm:t>
    </dgm:pt>
    <dgm:pt modelId="{481295A5-F0D9-4337-978D-65596AE1C958}">
      <dgm:prSet/>
      <dgm:spPr/>
      <dgm:t>
        <a:bodyPr/>
        <a:lstStyle/>
        <a:p>
          <a:r>
            <a:rPr lang="en-US" b="1" dirty="0">
              <a:solidFill>
                <a:srgbClr val="7030A0"/>
              </a:solidFill>
            </a:rPr>
            <a:t>Bounding functions</a:t>
          </a:r>
          <a:r>
            <a:rPr lang="en-US" dirty="0">
              <a:solidFill>
                <a:srgbClr val="7030A0"/>
              </a:solidFill>
            </a:rPr>
            <a:t> </a:t>
          </a:r>
          <a:r>
            <a:rPr lang="en-US" dirty="0"/>
            <a:t>are used to kill live nodes without generating all their children</a:t>
          </a:r>
        </a:p>
      </dgm:t>
    </dgm:pt>
    <dgm:pt modelId="{58F0B932-2A00-4C5F-BCA8-8E98B7323C57}" type="parTrans" cxnId="{74E553BE-F459-437C-81AE-48A4D02A6DD2}">
      <dgm:prSet/>
      <dgm:spPr/>
      <dgm:t>
        <a:bodyPr/>
        <a:lstStyle/>
        <a:p>
          <a:endParaRPr lang="en-US"/>
        </a:p>
      </dgm:t>
    </dgm:pt>
    <dgm:pt modelId="{160883A1-DEE8-451D-B64C-031951C12B98}" type="sibTrans" cxnId="{74E553BE-F459-437C-81AE-48A4D02A6DD2}">
      <dgm:prSet/>
      <dgm:spPr/>
      <dgm:t>
        <a:bodyPr/>
        <a:lstStyle/>
        <a:p>
          <a:endParaRPr lang="en-US"/>
        </a:p>
      </dgm:t>
    </dgm:pt>
    <dgm:pt modelId="{470D57E7-28F5-47BA-8ADD-CEE5FF42DCAF}" type="pres">
      <dgm:prSet presAssocID="{E1CB7BA3-F8CA-4985-99FF-D56A7623799C}" presName="linear" presStyleCnt="0">
        <dgm:presLayoutVars>
          <dgm:animLvl val="lvl"/>
          <dgm:resizeHandles val="exact"/>
        </dgm:presLayoutVars>
      </dgm:prSet>
      <dgm:spPr/>
    </dgm:pt>
    <dgm:pt modelId="{3AD09F58-4744-4332-B8CA-5BEFAAD7EA37}" type="pres">
      <dgm:prSet presAssocID="{9E71E4D9-1BDF-41A2-8346-12FE232DB8B9}" presName="parentText" presStyleLbl="node1" presStyleIdx="0" presStyleCnt="4" custLinFactNeighborX="51" custLinFactNeighborY="-29398">
        <dgm:presLayoutVars>
          <dgm:chMax val="0"/>
          <dgm:bulletEnabled val="1"/>
        </dgm:presLayoutVars>
      </dgm:prSet>
      <dgm:spPr/>
    </dgm:pt>
    <dgm:pt modelId="{F429F46C-4C2A-4CA0-97F1-CC1DE657F1CE}" type="pres">
      <dgm:prSet presAssocID="{B0B08D69-F514-4B96-B16D-8FB59DA5E6E0}" presName="spacer" presStyleCnt="0"/>
      <dgm:spPr/>
    </dgm:pt>
    <dgm:pt modelId="{78DE15E8-1227-43F6-AAA5-C711C1C5B270}" type="pres">
      <dgm:prSet presAssocID="{6E103915-51F2-457A-9739-ACD9454BE3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F16CED-6FAB-4299-A173-3F4AF25942BF}" type="pres">
      <dgm:prSet presAssocID="{5666FC57-757A-479F-9BD8-C8E94ECEFBB4}" presName="spacer" presStyleCnt="0"/>
      <dgm:spPr/>
    </dgm:pt>
    <dgm:pt modelId="{90D06207-5A8F-4918-AD0D-0B6E0E64AE23}" type="pres">
      <dgm:prSet presAssocID="{22B29C51-D868-4156-B2EC-F87E989312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4081AE-FA37-47C6-B116-75137B86A3B3}" type="pres">
      <dgm:prSet presAssocID="{FA8DDD64-75B4-480D-B0E6-6FE41E0AD52D}" presName="spacer" presStyleCnt="0"/>
      <dgm:spPr/>
    </dgm:pt>
    <dgm:pt modelId="{CF0BFD7D-0FA3-42A4-ABB6-4BD28BBE38BE}" type="pres">
      <dgm:prSet presAssocID="{481295A5-F0D9-4337-978D-65596AE1C95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0EC311F-2780-4C76-B254-81AAF3040F72}" type="presOf" srcId="{9E71E4D9-1BDF-41A2-8346-12FE232DB8B9}" destId="{3AD09F58-4744-4332-B8CA-5BEFAAD7EA37}" srcOrd="0" destOrd="0" presId="urn:microsoft.com/office/officeart/2005/8/layout/vList2"/>
    <dgm:cxn modelId="{E9884369-B3BB-45F8-9A91-B48F8C56112C}" srcId="{E1CB7BA3-F8CA-4985-99FF-D56A7623799C}" destId="{9E71E4D9-1BDF-41A2-8346-12FE232DB8B9}" srcOrd="0" destOrd="0" parTransId="{C5A99A5F-B583-4329-9FCA-E0108B01E9D7}" sibTransId="{B0B08D69-F514-4B96-B16D-8FB59DA5E6E0}"/>
    <dgm:cxn modelId="{A7C5AE6E-9382-4A03-9E17-78FE9D33360B}" type="presOf" srcId="{6E103915-51F2-457A-9739-ACD9454BE310}" destId="{78DE15E8-1227-43F6-AAA5-C711C1C5B270}" srcOrd="0" destOrd="0" presId="urn:microsoft.com/office/officeart/2005/8/layout/vList2"/>
    <dgm:cxn modelId="{55EB3C54-3878-4196-8CED-42C5D70E0089}" srcId="{E1CB7BA3-F8CA-4985-99FF-D56A7623799C}" destId="{22B29C51-D868-4156-B2EC-F87E98931243}" srcOrd="2" destOrd="0" parTransId="{5C439EAD-B840-4B69-809F-A129170A2A6C}" sibTransId="{FA8DDD64-75B4-480D-B0E6-6FE41E0AD52D}"/>
    <dgm:cxn modelId="{8C32A476-CB87-4E46-90E2-026F153A8B39}" type="presOf" srcId="{22B29C51-D868-4156-B2EC-F87E98931243}" destId="{90D06207-5A8F-4918-AD0D-0B6E0E64AE23}" srcOrd="0" destOrd="0" presId="urn:microsoft.com/office/officeart/2005/8/layout/vList2"/>
    <dgm:cxn modelId="{4E3B4A79-B383-4E52-90DA-4CB55FE5828F}" type="presOf" srcId="{481295A5-F0D9-4337-978D-65596AE1C958}" destId="{CF0BFD7D-0FA3-42A4-ABB6-4BD28BBE38BE}" srcOrd="0" destOrd="0" presId="urn:microsoft.com/office/officeart/2005/8/layout/vList2"/>
    <dgm:cxn modelId="{99A3527E-06F1-4A64-B5C3-9728311E326E}" type="presOf" srcId="{E1CB7BA3-F8CA-4985-99FF-D56A7623799C}" destId="{470D57E7-28F5-47BA-8ADD-CEE5FF42DCAF}" srcOrd="0" destOrd="0" presId="urn:microsoft.com/office/officeart/2005/8/layout/vList2"/>
    <dgm:cxn modelId="{74E553BE-F459-437C-81AE-48A4D02A6DD2}" srcId="{E1CB7BA3-F8CA-4985-99FF-D56A7623799C}" destId="{481295A5-F0D9-4337-978D-65596AE1C958}" srcOrd="3" destOrd="0" parTransId="{58F0B932-2A00-4C5F-BCA8-8E98B7323C57}" sibTransId="{160883A1-DEE8-451D-B64C-031951C12B98}"/>
    <dgm:cxn modelId="{BBFAE6C1-54E4-47FE-A2FF-DB0A97EFCAAD}" srcId="{E1CB7BA3-F8CA-4985-99FF-D56A7623799C}" destId="{6E103915-51F2-457A-9739-ACD9454BE310}" srcOrd="1" destOrd="0" parTransId="{813FCE7D-5BB3-453B-9F49-7E517FCA56E4}" sibTransId="{5666FC57-757A-479F-9BD8-C8E94ECEFBB4}"/>
    <dgm:cxn modelId="{F83F1BA8-375A-44BF-8E17-0BBCC4BDD757}" type="presParOf" srcId="{470D57E7-28F5-47BA-8ADD-CEE5FF42DCAF}" destId="{3AD09F58-4744-4332-B8CA-5BEFAAD7EA37}" srcOrd="0" destOrd="0" presId="urn:microsoft.com/office/officeart/2005/8/layout/vList2"/>
    <dgm:cxn modelId="{0B6D9182-D884-42FC-9D16-CED8AECF4B1B}" type="presParOf" srcId="{470D57E7-28F5-47BA-8ADD-CEE5FF42DCAF}" destId="{F429F46C-4C2A-4CA0-97F1-CC1DE657F1CE}" srcOrd="1" destOrd="0" presId="urn:microsoft.com/office/officeart/2005/8/layout/vList2"/>
    <dgm:cxn modelId="{6F9FCDD1-8045-44CE-BD0B-9100064A5CDC}" type="presParOf" srcId="{470D57E7-28F5-47BA-8ADD-CEE5FF42DCAF}" destId="{78DE15E8-1227-43F6-AAA5-C711C1C5B270}" srcOrd="2" destOrd="0" presId="urn:microsoft.com/office/officeart/2005/8/layout/vList2"/>
    <dgm:cxn modelId="{F8F8C4B0-69A1-46B9-AECA-36C6FEAFADEA}" type="presParOf" srcId="{470D57E7-28F5-47BA-8ADD-CEE5FF42DCAF}" destId="{6AF16CED-6FAB-4299-A173-3F4AF25942BF}" srcOrd="3" destOrd="0" presId="urn:microsoft.com/office/officeart/2005/8/layout/vList2"/>
    <dgm:cxn modelId="{1D051B4E-7E0A-4FC5-948A-A65A3B519764}" type="presParOf" srcId="{470D57E7-28F5-47BA-8ADD-CEE5FF42DCAF}" destId="{90D06207-5A8F-4918-AD0D-0B6E0E64AE23}" srcOrd="4" destOrd="0" presId="urn:microsoft.com/office/officeart/2005/8/layout/vList2"/>
    <dgm:cxn modelId="{A3097C7D-A10A-4E9F-9F84-E847E1202F46}" type="presParOf" srcId="{470D57E7-28F5-47BA-8ADD-CEE5FF42DCAF}" destId="{D94081AE-FA37-47C6-B116-75137B86A3B3}" srcOrd="5" destOrd="0" presId="urn:microsoft.com/office/officeart/2005/8/layout/vList2"/>
    <dgm:cxn modelId="{8AA5BA08-EBE3-4D91-BB26-CC0DE9BB6625}" type="presParOf" srcId="{470D57E7-28F5-47BA-8ADD-CEE5FF42DCAF}" destId="{CF0BFD7D-0FA3-42A4-ABB6-4BD28BBE38B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BA52E61-CC23-4136-A6C1-9D9BBD76BE7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0AECCA-E0BD-4438-9332-12A6F0C4AEC7}">
      <dgm:prSet/>
      <dgm:spPr/>
      <dgm:t>
        <a:bodyPr/>
        <a:lstStyle/>
        <a:p>
          <a:r>
            <a:rPr lang="en-US"/>
            <a:t>Let(x1,x2….xi) be a path from the root to a node in state space tree.</a:t>
          </a:r>
        </a:p>
      </dgm:t>
    </dgm:pt>
    <dgm:pt modelId="{9F534101-D54B-430A-819A-A83F5F36EA39}" type="parTrans" cxnId="{3C25AB64-2C57-4AED-9783-8C7BB409BB9D}">
      <dgm:prSet/>
      <dgm:spPr/>
      <dgm:t>
        <a:bodyPr/>
        <a:lstStyle/>
        <a:p>
          <a:endParaRPr lang="en-US"/>
        </a:p>
      </dgm:t>
    </dgm:pt>
    <dgm:pt modelId="{7F0CC6A3-E633-486E-92C0-33DACDAFC801}" type="sibTrans" cxnId="{3C25AB64-2C57-4AED-9783-8C7BB409BB9D}">
      <dgm:prSet/>
      <dgm:spPr/>
      <dgm:t>
        <a:bodyPr/>
        <a:lstStyle/>
        <a:p>
          <a:endParaRPr lang="en-US"/>
        </a:p>
      </dgm:t>
    </dgm:pt>
    <dgm:pt modelId="{C2DCBC73-61BF-4999-888B-9905D3144659}">
      <dgm:prSet/>
      <dgm:spPr/>
      <dgm:t>
        <a:bodyPr/>
        <a:lstStyle/>
        <a:p>
          <a:r>
            <a:rPr lang="en-US"/>
            <a:t>T(x1,x2….xi)  be a set of all possible values for x(i+1)such that ((x1,x2….xi,xi+1) is also a path to a problem state.</a:t>
          </a:r>
        </a:p>
      </dgm:t>
    </dgm:pt>
    <dgm:pt modelId="{FE5DB145-D0B8-4B41-8C79-BE2D1DDBBCCE}" type="parTrans" cxnId="{43698218-E7AB-4BA9-B6DC-FD1DE65090F1}">
      <dgm:prSet/>
      <dgm:spPr/>
      <dgm:t>
        <a:bodyPr/>
        <a:lstStyle/>
        <a:p>
          <a:endParaRPr lang="en-US"/>
        </a:p>
      </dgm:t>
    </dgm:pt>
    <dgm:pt modelId="{E6668BF9-7556-4204-BAEC-0EA40C55861C}" type="sibTrans" cxnId="{43698218-E7AB-4BA9-B6DC-FD1DE65090F1}">
      <dgm:prSet/>
      <dgm:spPr/>
      <dgm:t>
        <a:bodyPr/>
        <a:lstStyle/>
        <a:p>
          <a:endParaRPr lang="en-US"/>
        </a:p>
      </dgm:t>
    </dgm:pt>
    <dgm:pt modelId="{86A531F4-CF40-4F70-963E-FE326E35D1F6}">
      <dgm:prSet/>
      <dgm:spPr/>
      <dgm:t>
        <a:bodyPr/>
        <a:lstStyle/>
        <a:p>
          <a:r>
            <a:rPr lang="en-US" dirty="0"/>
            <a:t>Assume existing bounding function </a:t>
          </a:r>
          <a:r>
            <a:rPr lang="en-US" b="1" dirty="0"/>
            <a:t>Bi+1 such that Bi+1</a:t>
          </a:r>
          <a:r>
            <a:rPr lang="en-US" dirty="0"/>
            <a:t>(x1,x2….xi+1) is false for a path (x1,x2….xi+1)  from the root node to a problem state ,that means the path cannot extend to reach answer node</a:t>
          </a:r>
        </a:p>
      </dgm:t>
    </dgm:pt>
    <dgm:pt modelId="{662DB86B-097B-4535-80E0-554D2D6AF4AE}" type="parTrans" cxnId="{1F0B608E-1C6C-480B-82CE-08EC614BF863}">
      <dgm:prSet/>
      <dgm:spPr/>
      <dgm:t>
        <a:bodyPr/>
        <a:lstStyle/>
        <a:p>
          <a:endParaRPr lang="en-US"/>
        </a:p>
      </dgm:t>
    </dgm:pt>
    <dgm:pt modelId="{0F162096-F109-4189-8A99-6AC25AD60D88}" type="sibTrans" cxnId="{1F0B608E-1C6C-480B-82CE-08EC614BF863}">
      <dgm:prSet/>
      <dgm:spPr/>
      <dgm:t>
        <a:bodyPr/>
        <a:lstStyle/>
        <a:p>
          <a:endParaRPr lang="en-US"/>
        </a:p>
      </dgm:t>
    </dgm:pt>
    <dgm:pt modelId="{BE7C689F-3F60-4D25-9BEE-25AB3F5C500C}" type="pres">
      <dgm:prSet presAssocID="{ABA52E61-CC23-4136-A6C1-9D9BBD76BE7B}" presName="linear" presStyleCnt="0">
        <dgm:presLayoutVars>
          <dgm:animLvl val="lvl"/>
          <dgm:resizeHandles val="exact"/>
        </dgm:presLayoutVars>
      </dgm:prSet>
      <dgm:spPr/>
    </dgm:pt>
    <dgm:pt modelId="{0EC8D31D-E706-451E-AD91-46EFF5F40A10}" type="pres">
      <dgm:prSet presAssocID="{420AECCA-E0BD-4438-9332-12A6F0C4AE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8DDD432-7661-4367-BEF6-21B9629D32AF}" type="pres">
      <dgm:prSet presAssocID="{7F0CC6A3-E633-486E-92C0-33DACDAFC801}" presName="spacer" presStyleCnt="0"/>
      <dgm:spPr/>
    </dgm:pt>
    <dgm:pt modelId="{A179EEC9-CEEF-45CC-97B5-579FCB69D618}" type="pres">
      <dgm:prSet presAssocID="{C2DCBC73-61BF-4999-888B-9905D314465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C8CE1BF-095F-4444-A093-BD7085B75451}" type="pres">
      <dgm:prSet presAssocID="{E6668BF9-7556-4204-BAEC-0EA40C55861C}" presName="spacer" presStyleCnt="0"/>
      <dgm:spPr/>
    </dgm:pt>
    <dgm:pt modelId="{ED4EB1A1-D69B-41F5-8F92-0A91642EC252}" type="pres">
      <dgm:prSet presAssocID="{86A531F4-CF40-4F70-963E-FE326E35D1F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771180D-F3C0-4670-8D80-044FAEC5A099}" type="presOf" srcId="{ABA52E61-CC23-4136-A6C1-9D9BBD76BE7B}" destId="{BE7C689F-3F60-4D25-9BEE-25AB3F5C500C}" srcOrd="0" destOrd="0" presId="urn:microsoft.com/office/officeart/2005/8/layout/vList2"/>
    <dgm:cxn modelId="{43698218-E7AB-4BA9-B6DC-FD1DE65090F1}" srcId="{ABA52E61-CC23-4136-A6C1-9D9BBD76BE7B}" destId="{C2DCBC73-61BF-4999-888B-9905D3144659}" srcOrd="1" destOrd="0" parTransId="{FE5DB145-D0B8-4B41-8C79-BE2D1DDBBCCE}" sibTransId="{E6668BF9-7556-4204-BAEC-0EA40C55861C}"/>
    <dgm:cxn modelId="{84F5B45C-EC61-44C0-BE22-3FC7CA533F9F}" type="presOf" srcId="{86A531F4-CF40-4F70-963E-FE326E35D1F6}" destId="{ED4EB1A1-D69B-41F5-8F92-0A91642EC252}" srcOrd="0" destOrd="0" presId="urn:microsoft.com/office/officeart/2005/8/layout/vList2"/>
    <dgm:cxn modelId="{EF3DA343-E8FE-40BB-A342-AD075F784CED}" type="presOf" srcId="{C2DCBC73-61BF-4999-888B-9905D3144659}" destId="{A179EEC9-CEEF-45CC-97B5-579FCB69D618}" srcOrd="0" destOrd="0" presId="urn:microsoft.com/office/officeart/2005/8/layout/vList2"/>
    <dgm:cxn modelId="{D4485664-5D29-4B4B-B6C5-17663CCC104A}" type="presOf" srcId="{420AECCA-E0BD-4438-9332-12A6F0C4AEC7}" destId="{0EC8D31D-E706-451E-AD91-46EFF5F40A10}" srcOrd="0" destOrd="0" presId="urn:microsoft.com/office/officeart/2005/8/layout/vList2"/>
    <dgm:cxn modelId="{3C25AB64-2C57-4AED-9783-8C7BB409BB9D}" srcId="{ABA52E61-CC23-4136-A6C1-9D9BBD76BE7B}" destId="{420AECCA-E0BD-4438-9332-12A6F0C4AEC7}" srcOrd="0" destOrd="0" parTransId="{9F534101-D54B-430A-819A-A83F5F36EA39}" sibTransId="{7F0CC6A3-E633-486E-92C0-33DACDAFC801}"/>
    <dgm:cxn modelId="{1F0B608E-1C6C-480B-82CE-08EC614BF863}" srcId="{ABA52E61-CC23-4136-A6C1-9D9BBD76BE7B}" destId="{86A531F4-CF40-4F70-963E-FE326E35D1F6}" srcOrd="2" destOrd="0" parTransId="{662DB86B-097B-4535-80E0-554D2D6AF4AE}" sibTransId="{0F162096-F109-4189-8A99-6AC25AD60D88}"/>
    <dgm:cxn modelId="{C450FB33-CA88-4770-BF96-CF1DC4072920}" type="presParOf" srcId="{BE7C689F-3F60-4D25-9BEE-25AB3F5C500C}" destId="{0EC8D31D-E706-451E-AD91-46EFF5F40A10}" srcOrd="0" destOrd="0" presId="urn:microsoft.com/office/officeart/2005/8/layout/vList2"/>
    <dgm:cxn modelId="{5868B7CF-AE13-416B-8405-EEA2CB1E39FD}" type="presParOf" srcId="{BE7C689F-3F60-4D25-9BEE-25AB3F5C500C}" destId="{F8DDD432-7661-4367-BEF6-21B9629D32AF}" srcOrd="1" destOrd="0" presId="urn:microsoft.com/office/officeart/2005/8/layout/vList2"/>
    <dgm:cxn modelId="{BE461197-9C6B-48AC-B27B-46FCA3CB4BFD}" type="presParOf" srcId="{BE7C689F-3F60-4D25-9BEE-25AB3F5C500C}" destId="{A179EEC9-CEEF-45CC-97B5-579FCB69D618}" srcOrd="2" destOrd="0" presId="urn:microsoft.com/office/officeart/2005/8/layout/vList2"/>
    <dgm:cxn modelId="{C27EDB54-59A3-4A5F-9F57-0A805DF632EF}" type="presParOf" srcId="{BE7C689F-3F60-4D25-9BEE-25AB3F5C500C}" destId="{8C8CE1BF-095F-4444-A093-BD7085B75451}" srcOrd="3" destOrd="0" presId="urn:microsoft.com/office/officeart/2005/8/layout/vList2"/>
    <dgm:cxn modelId="{F2234B6C-4EE8-4652-8442-BDD75013BBE5}" type="presParOf" srcId="{BE7C689F-3F60-4D25-9BEE-25AB3F5C500C}" destId="{ED4EB1A1-D69B-41F5-8F92-0A91642EC25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74110B6-6AC0-4CD4-B5AF-E32A02EF27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3E40A04-E46A-4C4C-890B-F559F63A8151}">
      <dgm:prSet/>
      <dgm:spPr/>
      <dgm:t>
        <a:bodyPr/>
        <a:lstStyle/>
        <a:p>
          <a:r>
            <a:rPr lang="en-US"/>
            <a:t>Solution vector(x1,x2….xn )  treated as global array x[1..n]</a:t>
          </a:r>
        </a:p>
      </dgm:t>
    </dgm:pt>
    <dgm:pt modelId="{E82D79E8-8DB8-4BC8-9250-A70AFEEB76AB}" type="parTrans" cxnId="{781BA708-F69A-4FE4-BC72-716006746B98}">
      <dgm:prSet/>
      <dgm:spPr/>
      <dgm:t>
        <a:bodyPr/>
        <a:lstStyle/>
        <a:p>
          <a:endParaRPr lang="en-US"/>
        </a:p>
      </dgm:t>
    </dgm:pt>
    <dgm:pt modelId="{88089C55-51E2-4DF2-A6EB-74877F8DC7A5}" type="sibTrans" cxnId="{781BA708-F69A-4FE4-BC72-716006746B98}">
      <dgm:prSet/>
      <dgm:spPr/>
      <dgm:t>
        <a:bodyPr/>
        <a:lstStyle/>
        <a:p>
          <a:endParaRPr lang="en-US"/>
        </a:p>
      </dgm:t>
    </dgm:pt>
    <dgm:pt modelId="{D7A8EB51-3A2C-4E5A-8208-CBA18CC84FA1}">
      <dgm:prSet/>
      <dgm:spPr/>
      <dgm:t>
        <a:bodyPr/>
        <a:lstStyle/>
        <a:p>
          <a:r>
            <a:rPr lang="en-US" dirty="0"/>
            <a:t>All possible elements for kth position of tuple that satisfy Bk are generated one by one and joined to current vector</a:t>
          </a:r>
        </a:p>
      </dgm:t>
    </dgm:pt>
    <dgm:pt modelId="{959CE16F-7777-45FF-8D90-7CD37418DCC8}" type="parTrans" cxnId="{6B0494E0-1E77-4061-AE7E-FB114B6F890D}">
      <dgm:prSet/>
      <dgm:spPr/>
      <dgm:t>
        <a:bodyPr/>
        <a:lstStyle/>
        <a:p>
          <a:endParaRPr lang="en-US"/>
        </a:p>
      </dgm:t>
    </dgm:pt>
    <dgm:pt modelId="{617355D1-0709-49E3-9B1E-41D0798C4DCC}" type="sibTrans" cxnId="{6B0494E0-1E77-4061-AE7E-FB114B6F890D}">
      <dgm:prSet/>
      <dgm:spPr/>
      <dgm:t>
        <a:bodyPr/>
        <a:lstStyle/>
        <a:p>
          <a:endParaRPr lang="en-US"/>
        </a:p>
      </dgm:t>
    </dgm:pt>
    <dgm:pt modelId="{C585A2F5-B98F-4542-A7B2-46E22AE45391}">
      <dgm:prSet/>
      <dgm:spPr/>
      <dgm:t>
        <a:bodyPr/>
        <a:lstStyle/>
        <a:p>
          <a:r>
            <a:rPr lang="en-US"/>
            <a:t>Each time xk attached,check whether solution found</a:t>
          </a:r>
        </a:p>
      </dgm:t>
    </dgm:pt>
    <dgm:pt modelId="{D21B536D-9E5C-41E3-9BA7-838412FE50EC}" type="parTrans" cxnId="{A0128122-7E93-4C1E-A6C9-BBA68B8844F9}">
      <dgm:prSet/>
      <dgm:spPr/>
      <dgm:t>
        <a:bodyPr/>
        <a:lstStyle/>
        <a:p>
          <a:endParaRPr lang="en-US"/>
        </a:p>
      </dgm:t>
    </dgm:pt>
    <dgm:pt modelId="{2511E07A-D724-4710-8FFC-0C6414C18B6A}" type="sibTrans" cxnId="{A0128122-7E93-4C1E-A6C9-BBA68B8844F9}">
      <dgm:prSet/>
      <dgm:spPr/>
      <dgm:t>
        <a:bodyPr/>
        <a:lstStyle/>
        <a:p>
          <a:endParaRPr lang="en-US"/>
        </a:p>
      </dgm:t>
    </dgm:pt>
    <dgm:pt modelId="{D9BEB91A-2315-4DAD-8A81-E4C1721196A3}">
      <dgm:prSet/>
      <dgm:spPr/>
      <dgm:t>
        <a:bodyPr/>
        <a:lstStyle/>
        <a:p>
          <a:r>
            <a:rPr lang="en-US"/>
            <a:t>Invoke algorithm recursively</a:t>
          </a:r>
        </a:p>
      </dgm:t>
    </dgm:pt>
    <dgm:pt modelId="{0F48E1DE-8076-4E68-9C88-41AF4A3F8572}" type="parTrans" cxnId="{62A1E1CE-97DA-40E2-9676-9FF6343E26B9}">
      <dgm:prSet/>
      <dgm:spPr/>
      <dgm:t>
        <a:bodyPr/>
        <a:lstStyle/>
        <a:p>
          <a:endParaRPr lang="en-US"/>
        </a:p>
      </dgm:t>
    </dgm:pt>
    <dgm:pt modelId="{F01EF399-4AD7-4CFE-AB51-9D035FB54281}" type="sibTrans" cxnId="{62A1E1CE-97DA-40E2-9676-9FF6343E26B9}">
      <dgm:prSet/>
      <dgm:spPr/>
      <dgm:t>
        <a:bodyPr/>
        <a:lstStyle/>
        <a:p>
          <a:endParaRPr lang="en-US"/>
        </a:p>
      </dgm:t>
    </dgm:pt>
    <dgm:pt modelId="{C65E5AD8-D38C-4377-84AB-2B986F9990B4}" type="pres">
      <dgm:prSet presAssocID="{D74110B6-6AC0-4CD4-B5AF-E32A02EF27BA}" presName="root" presStyleCnt="0">
        <dgm:presLayoutVars>
          <dgm:dir/>
          <dgm:resizeHandles val="exact"/>
        </dgm:presLayoutVars>
      </dgm:prSet>
      <dgm:spPr/>
    </dgm:pt>
    <dgm:pt modelId="{89E2299B-65AE-4CED-8BCB-0A23BD0A4406}" type="pres">
      <dgm:prSet presAssocID="{B3E40A04-E46A-4C4C-890B-F559F63A8151}" presName="compNode" presStyleCnt="0"/>
      <dgm:spPr/>
    </dgm:pt>
    <dgm:pt modelId="{E89E1A21-B6C4-4564-B02C-F7F6048741DB}" type="pres">
      <dgm:prSet presAssocID="{B3E40A04-E46A-4C4C-890B-F559F63A8151}" presName="bgRect" presStyleLbl="bgShp" presStyleIdx="0" presStyleCnt="4"/>
      <dgm:spPr/>
    </dgm:pt>
    <dgm:pt modelId="{76A62084-8937-40DB-AB8B-3F46C9B73E8C}" type="pres">
      <dgm:prSet presAssocID="{B3E40A04-E46A-4C4C-890B-F559F63A81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B750CEF-EA14-47DB-B345-385068B88682}" type="pres">
      <dgm:prSet presAssocID="{B3E40A04-E46A-4C4C-890B-F559F63A8151}" presName="spaceRect" presStyleCnt="0"/>
      <dgm:spPr/>
    </dgm:pt>
    <dgm:pt modelId="{44C082BA-3230-4931-94B4-0BB3C6BBD3D7}" type="pres">
      <dgm:prSet presAssocID="{B3E40A04-E46A-4C4C-890B-F559F63A8151}" presName="parTx" presStyleLbl="revTx" presStyleIdx="0" presStyleCnt="4">
        <dgm:presLayoutVars>
          <dgm:chMax val="0"/>
          <dgm:chPref val="0"/>
        </dgm:presLayoutVars>
      </dgm:prSet>
      <dgm:spPr/>
    </dgm:pt>
    <dgm:pt modelId="{606C6634-F197-42A8-91DC-7DABFF9E8544}" type="pres">
      <dgm:prSet presAssocID="{88089C55-51E2-4DF2-A6EB-74877F8DC7A5}" presName="sibTrans" presStyleCnt="0"/>
      <dgm:spPr/>
    </dgm:pt>
    <dgm:pt modelId="{67DECDEC-3461-4C7D-8CE9-B8ED976E0103}" type="pres">
      <dgm:prSet presAssocID="{D7A8EB51-3A2C-4E5A-8208-CBA18CC84FA1}" presName="compNode" presStyleCnt="0"/>
      <dgm:spPr/>
    </dgm:pt>
    <dgm:pt modelId="{57B92535-5A55-4DDD-B5A9-C3CB843322AB}" type="pres">
      <dgm:prSet presAssocID="{D7A8EB51-3A2C-4E5A-8208-CBA18CC84FA1}" presName="bgRect" presStyleLbl="bgShp" presStyleIdx="1" presStyleCnt="4"/>
      <dgm:spPr/>
    </dgm:pt>
    <dgm:pt modelId="{1BBDE971-9B90-4C50-82BA-937E22C3E03D}" type="pres">
      <dgm:prSet presAssocID="{D7A8EB51-3A2C-4E5A-8208-CBA18CC84FA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87D7C1-2D81-400A-ACFB-020B20A75B90}" type="pres">
      <dgm:prSet presAssocID="{D7A8EB51-3A2C-4E5A-8208-CBA18CC84FA1}" presName="spaceRect" presStyleCnt="0"/>
      <dgm:spPr/>
    </dgm:pt>
    <dgm:pt modelId="{1F4E8D53-7704-4505-93A4-EFCFDE89B9DF}" type="pres">
      <dgm:prSet presAssocID="{D7A8EB51-3A2C-4E5A-8208-CBA18CC84FA1}" presName="parTx" presStyleLbl="revTx" presStyleIdx="1" presStyleCnt="4">
        <dgm:presLayoutVars>
          <dgm:chMax val="0"/>
          <dgm:chPref val="0"/>
        </dgm:presLayoutVars>
      </dgm:prSet>
      <dgm:spPr/>
    </dgm:pt>
    <dgm:pt modelId="{60D4DACC-F9D0-4263-8043-924D5A52CB5E}" type="pres">
      <dgm:prSet presAssocID="{617355D1-0709-49E3-9B1E-41D0798C4DCC}" presName="sibTrans" presStyleCnt="0"/>
      <dgm:spPr/>
    </dgm:pt>
    <dgm:pt modelId="{83AA079C-9901-41C9-A207-11123DD55032}" type="pres">
      <dgm:prSet presAssocID="{C585A2F5-B98F-4542-A7B2-46E22AE45391}" presName="compNode" presStyleCnt="0"/>
      <dgm:spPr/>
    </dgm:pt>
    <dgm:pt modelId="{F6773DAD-F6D4-4B3A-99A5-EADA43EF9AD6}" type="pres">
      <dgm:prSet presAssocID="{C585A2F5-B98F-4542-A7B2-46E22AE45391}" presName="bgRect" presStyleLbl="bgShp" presStyleIdx="2" presStyleCnt="4"/>
      <dgm:spPr/>
    </dgm:pt>
    <dgm:pt modelId="{9ACFC9A4-7E2A-4392-BE62-4B904CF81163}" type="pres">
      <dgm:prSet presAssocID="{C585A2F5-B98F-4542-A7B2-46E22AE453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C396E9-1249-413D-96E0-8AFBCF8728F7}" type="pres">
      <dgm:prSet presAssocID="{C585A2F5-B98F-4542-A7B2-46E22AE45391}" presName="spaceRect" presStyleCnt="0"/>
      <dgm:spPr/>
    </dgm:pt>
    <dgm:pt modelId="{29C144EC-2AC9-4580-B2D5-38F94B24416B}" type="pres">
      <dgm:prSet presAssocID="{C585A2F5-B98F-4542-A7B2-46E22AE45391}" presName="parTx" presStyleLbl="revTx" presStyleIdx="2" presStyleCnt="4">
        <dgm:presLayoutVars>
          <dgm:chMax val="0"/>
          <dgm:chPref val="0"/>
        </dgm:presLayoutVars>
      </dgm:prSet>
      <dgm:spPr/>
    </dgm:pt>
    <dgm:pt modelId="{DED029F9-A827-402E-AC4F-282E9BEA33DD}" type="pres">
      <dgm:prSet presAssocID="{2511E07A-D724-4710-8FFC-0C6414C18B6A}" presName="sibTrans" presStyleCnt="0"/>
      <dgm:spPr/>
    </dgm:pt>
    <dgm:pt modelId="{7FA62841-5671-4CF3-A796-DD6EA3EF9953}" type="pres">
      <dgm:prSet presAssocID="{D9BEB91A-2315-4DAD-8A81-E4C1721196A3}" presName="compNode" presStyleCnt="0"/>
      <dgm:spPr/>
    </dgm:pt>
    <dgm:pt modelId="{8E01B17E-9074-4780-A151-DC6742558CEA}" type="pres">
      <dgm:prSet presAssocID="{D9BEB91A-2315-4DAD-8A81-E4C1721196A3}" presName="bgRect" presStyleLbl="bgShp" presStyleIdx="3" presStyleCnt="4"/>
      <dgm:spPr/>
    </dgm:pt>
    <dgm:pt modelId="{7491C04E-CB87-4E8D-898E-F52FCC244315}" type="pres">
      <dgm:prSet presAssocID="{D9BEB91A-2315-4DAD-8A81-E4C1721196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949154E-782B-4776-94E5-3F214A306029}" type="pres">
      <dgm:prSet presAssocID="{D9BEB91A-2315-4DAD-8A81-E4C1721196A3}" presName="spaceRect" presStyleCnt="0"/>
      <dgm:spPr/>
    </dgm:pt>
    <dgm:pt modelId="{ECB66DD2-8DE0-48B2-A3B9-707F18043408}" type="pres">
      <dgm:prSet presAssocID="{D9BEB91A-2315-4DAD-8A81-E4C1721196A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1BA708-F69A-4FE4-BC72-716006746B98}" srcId="{D74110B6-6AC0-4CD4-B5AF-E32A02EF27BA}" destId="{B3E40A04-E46A-4C4C-890B-F559F63A8151}" srcOrd="0" destOrd="0" parTransId="{E82D79E8-8DB8-4BC8-9250-A70AFEEB76AB}" sibTransId="{88089C55-51E2-4DF2-A6EB-74877F8DC7A5}"/>
    <dgm:cxn modelId="{A0128122-7E93-4C1E-A6C9-BBA68B8844F9}" srcId="{D74110B6-6AC0-4CD4-B5AF-E32A02EF27BA}" destId="{C585A2F5-B98F-4542-A7B2-46E22AE45391}" srcOrd="2" destOrd="0" parTransId="{D21B536D-9E5C-41E3-9BA7-838412FE50EC}" sibTransId="{2511E07A-D724-4710-8FFC-0C6414C18B6A}"/>
    <dgm:cxn modelId="{2B63C04C-DE70-4FC4-9317-A3EDA03950C4}" type="presOf" srcId="{D7A8EB51-3A2C-4E5A-8208-CBA18CC84FA1}" destId="{1F4E8D53-7704-4505-93A4-EFCFDE89B9DF}" srcOrd="0" destOrd="0" presId="urn:microsoft.com/office/officeart/2018/2/layout/IconVerticalSolidList"/>
    <dgm:cxn modelId="{6E85A5B4-CA39-4F8F-B2DA-2CF71C56479A}" type="presOf" srcId="{D9BEB91A-2315-4DAD-8A81-E4C1721196A3}" destId="{ECB66DD2-8DE0-48B2-A3B9-707F18043408}" srcOrd="0" destOrd="0" presId="urn:microsoft.com/office/officeart/2018/2/layout/IconVerticalSolidList"/>
    <dgm:cxn modelId="{254E21B8-A7EF-4FAC-839D-24666A3884FD}" type="presOf" srcId="{B3E40A04-E46A-4C4C-890B-F559F63A8151}" destId="{44C082BA-3230-4931-94B4-0BB3C6BBD3D7}" srcOrd="0" destOrd="0" presId="urn:microsoft.com/office/officeart/2018/2/layout/IconVerticalSolidList"/>
    <dgm:cxn modelId="{105A66C8-0AA1-407D-BB28-168041E8A307}" type="presOf" srcId="{C585A2F5-B98F-4542-A7B2-46E22AE45391}" destId="{29C144EC-2AC9-4580-B2D5-38F94B24416B}" srcOrd="0" destOrd="0" presId="urn:microsoft.com/office/officeart/2018/2/layout/IconVerticalSolidList"/>
    <dgm:cxn modelId="{62A1E1CE-97DA-40E2-9676-9FF6343E26B9}" srcId="{D74110B6-6AC0-4CD4-B5AF-E32A02EF27BA}" destId="{D9BEB91A-2315-4DAD-8A81-E4C1721196A3}" srcOrd="3" destOrd="0" parTransId="{0F48E1DE-8076-4E68-9C88-41AF4A3F8572}" sibTransId="{F01EF399-4AD7-4CFE-AB51-9D035FB54281}"/>
    <dgm:cxn modelId="{0809E2CF-1EC1-4D47-909A-FA1083F76AD8}" type="presOf" srcId="{D74110B6-6AC0-4CD4-B5AF-E32A02EF27BA}" destId="{C65E5AD8-D38C-4377-84AB-2B986F9990B4}" srcOrd="0" destOrd="0" presId="urn:microsoft.com/office/officeart/2018/2/layout/IconVerticalSolidList"/>
    <dgm:cxn modelId="{6B0494E0-1E77-4061-AE7E-FB114B6F890D}" srcId="{D74110B6-6AC0-4CD4-B5AF-E32A02EF27BA}" destId="{D7A8EB51-3A2C-4E5A-8208-CBA18CC84FA1}" srcOrd="1" destOrd="0" parTransId="{959CE16F-7777-45FF-8D90-7CD37418DCC8}" sibTransId="{617355D1-0709-49E3-9B1E-41D0798C4DCC}"/>
    <dgm:cxn modelId="{D143DE96-C795-4B61-8DC5-5533DC04C3C4}" type="presParOf" srcId="{C65E5AD8-D38C-4377-84AB-2B986F9990B4}" destId="{89E2299B-65AE-4CED-8BCB-0A23BD0A4406}" srcOrd="0" destOrd="0" presId="urn:microsoft.com/office/officeart/2018/2/layout/IconVerticalSolidList"/>
    <dgm:cxn modelId="{6DF1C1AA-9E12-4DC3-B882-CE85725531F4}" type="presParOf" srcId="{89E2299B-65AE-4CED-8BCB-0A23BD0A4406}" destId="{E89E1A21-B6C4-4564-B02C-F7F6048741DB}" srcOrd="0" destOrd="0" presId="urn:microsoft.com/office/officeart/2018/2/layout/IconVerticalSolidList"/>
    <dgm:cxn modelId="{AAC9EFB8-6DA0-49FC-9CDA-0291A8C7ADC3}" type="presParOf" srcId="{89E2299B-65AE-4CED-8BCB-0A23BD0A4406}" destId="{76A62084-8937-40DB-AB8B-3F46C9B73E8C}" srcOrd="1" destOrd="0" presId="urn:microsoft.com/office/officeart/2018/2/layout/IconVerticalSolidList"/>
    <dgm:cxn modelId="{6C4899E1-9666-4B43-BE5E-0BCE19CCE33B}" type="presParOf" srcId="{89E2299B-65AE-4CED-8BCB-0A23BD0A4406}" destId="{3B750CEF-EA14-47DB-B345-385068B88682}" srcOrd="2" destOrd="0" presId="urn:microsoft.com/office/officeart/2018/2/layout/IconVerticalSolidList"/>
    <dgm:cxn modelId="{B971B943-2AB3-416C-A78B-1755672AF17C}" type="presParOf" srcId="{89E2299B-65AE-4CED-8BCB-0A23BD0A4406}" destId="{44C082BA-3230-4931-94B4-0BB3C6BBD3D7}" srcOrd="3" destOrd="0" presId="urn:microsoft.com/office/officeart/2018/2/layout/IconVerticalSolidList"/>
    <dgm:cxn modelId="{2C38ABE1-E81B-4E9E-95C7-1FB154066BE1}" type="presParOf" srcId="{C65E5AD8-D38C-4377-84AB-2B986F9990B4}" destId="{606C6634-F197-42A8-91DC-7DABFF9E8544}" srcOrd="1" destOrd="0" presId="urn:microsoft.com/office/officeart/2018/2/layout/IconVerticalSolidList"/>
    <dgm:cxn modelId="{90891B39-93B1-4CF9-B774-4D0ABCEDEFC9}" type="presParOf" srcId="{C65E5AD8-D38C-4377-84AB-2B986F9990B4}" destId="{67DECDEC-3461-4C7D-8CE9-B8ED976E0103}" srcOrd="2" destOrd="0" presId="urn:microsoft.com/office/officeart/2018/2/layout/IconVerticalSolidList"/>
    <dgm:cxn modelId="{67676297-4814-4742-9015-F225CB421341}" type="presParOf" srcId="{67DECDEC-3461-4C7D-8CE9-B8ED976E0103}" destId="{57B92535-5A55-4DDD-B5A9-C3CB843322AB}" srcOrd="0" destOrd="0" presId="urn:microsoft.com/office/officeart/2018/2/layout/IconVerticalSolidList"/>
    <dgm:cxn modelId="{8441C48B-9F16-434E-81D3-8419BED2BB5E}" type="presParOf" srcId="{67DECDEC-3461-4C7D-8CE9-B8ED976E0103}" destId="{1BBDE971-9B90-4C50-82BA-937E22C3E03D}" srcOrd="1" destOrd="0" presId="urn:microsoft.com/office/officeart/2018/2/layout/IconVerticalSolidList"/>
    <dgm:cxn modelId="{7D163491-D35E-4DA8-94B7-BDE34951C71D}" type="presParOf" srcId="{67DECDEC-3461-4C7D-8CE9-B8ED976E0103}" destId="{5D87D7C1-2D81-400A-ACFB-020B20A75B90}" srcOrd="2" destOrd="0" presId="urn:microsoft.com/office/officeart/2018/2/layout/IconVerticalSolidList"/>
    <dgm:cxn modelId="{F9B095C5-0B2B-4D44-8CCB-85BDFDEDAFA4}" type="presParOf" srcId="{67DECDEC-3461-4C7D-8CE9-B8ED976E0103}" destId="{1F4E8D53-7704-4505-93A4-EFCFDE89B9DF}" srcOrd="3" destOrd="0" presId="urn:microsoft.com/office/officeart/2018/2/layout/IconVerticalSolidList"/>
    <dgm:cxn modelId="{56FD0992-E963-4B52-A9EF-325755F543D1}" type="presParOf" srcId="{C65E5AD8-D38C-4377-84AB-2B986F9990B4}" destId="{60D4DACC-F9D0-4263-8043-924D5A52CB5E}" srcOrd="3" destOrd="0" presId="urn:microsoft.com/office/officeart/2018/2/layout/IconVerticalSolidList"/>
    <dgm:cxn modelId="{06EB0DE6-5A19-4993-BB29-0C38846E67A9}" type="presParOf" srcId="{C65E5AD8-D38C-4377-84AB-2B986F9990B4}" destId="{83AA079C-9901-41C9-A207-11123DD55032}" srcOrd="4" destOrd="0" presId="urn:microsoft.com/office/officeart/2018/2/layout/IconVerticalSolidList"/>
    <dgm:cxn modelId="{9FFC0639-5A51-4B1E-84F6-4978BE6BE2B2}" type="presParOf" srcId="{83AA079C-9901-41C9-A207-11123DD55032}" destId="{F6773DAD-F6D4-4B3A-99A5-EADA43EF9AD6}" srcOrd="0" destOrd="0" presId="urn:microsoft.com/office/officeart/2018/2/layout/IconVerticalSolidList"/>
    <dgm:cxn modelId="{03292559-6A6C-410F-9289-FBAF0BCAC6DD}" type="presParOf" srcId="{83AA079C-9901-41C9-A207-11123DD55032}" destId="{9ACFC9A4-7E2A-4392-BE62-4B904CF81163}" srcOrd="1" destOrd="0" presId="urn:microsoft.com/office/officeart/2018/2/layout/IconVerticalSolidList"/>
    <dgm:cxn modelId="{15C20255-56E1-4DE5-BEED-D233D11761AD}" type="presParOf" srcId="{83AA079C-9901-41C9-A207-11123DD55032}" destId="{BDC396E9-1249-413D-96E0-8AFBCF8728F7}" srcOrd="2" destOrd="0" presId="urn:microsoft.com/office/officeart/2018/2/layout/IconVerticalSolidList"/>
    <dgm:cxn modelId="{FE4402F9-5DEA-4986-87D2-34281602263B}" type="presParOf" srcId="{83AA079C-9901-41C9-A207-11123DD55032}" destId="{29C144EC-2AC9-4580-B2D5-38F94B24416B}" srcOrd="3" destOrd="0" presId="urn:microsoft.com/office/officeart/2018/2/layout/IconVerticalSolidList"/>
    <dgm:cxn modelId="{636DF4F2-799C-45DA-8032-5E0C016FFE33}" type="presParOf" srcId="{C65E5AD8-D38C-4377-84AB-2B986F9990B4}" destId="{DED029F9-A827-402E-AC4F-282E9BEA33DD}" srcOrd="5" destOrd="0" presId="urn:microsoft.com/office/officeart/2018/2/layout/IconVerticalSolidList"/>
    <dgm:cxn modelId="{312F07FF-A60A-4A33-BC73-3D415D31BB42}" type="presParOf" srcId="{C65E5AD8-D38C-4377-84AB-2B986F9990B4}" destId="{7FA62841-5671-4CF3-A796-DD6EA3EF9953}" srcOrd="6" destOrd="0" presId="urn:microsoft.com/office/officeart/2018/2/layout/IconVerticalSolidList"/>
    <dgm:cxn modelId="{B1D3C7B1-B59E-455D-8F29-82BFAC3568DB}" type="presParOf" srcId="{7FA62841-5671-4CF3-A796-DD6EA3EF9953}" destId="{8E01B17E-9074-4780-A151-DC6742558CEA}" srcOrd="0" destOrd="0" presId="urn:microsoft.com/office/officeart/2018/2/layout/IconVerticalSolidList"/>
    <dgm:cxn modelId="{ACC5F797-20AA-4706-B78D-E76B45985901}" type="presParOf" srcId="{7FA62841-5671-4CF3-A796-DD6EA3EF9953}" destId="{7491C04E-CB87-4E8D-898E-F52FCC244315}" srcOrd="1" destOrd="0" presId="urn:microsoft.com/office/officeart/2018/2/layout/IconVerticalSolidList"/>
    <dgm:cxn modelId="{38356AB6-AF9C-4A7B-ACF7-74C3528454FE}" type="presParOf" srcId="{7FA62841-5671-4CF3-A796-DD6EA3EF9953}" destId="{B949154E-782B-4776-94E5-3F214A306029}" srcOrd="2" destOrd="0" presId="urn:microsoft.com/office/officeart/2018/2/layout/IconVerticalSolidList"/>
    <dgm:cxn modelId="{B22649BA-7F3C-4A94-9D14-31EE351F99E9}" type="presParOf" srcId="{7FA62841-5671-4CF3-A796-DD6EA3EF9953}" destId="{ECB66DD2-8DE0-48B2-A3B9-707F180434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FB0551-F6A8-4E22-85BF-CB2672A53A9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D40BC0D-4DB1-4D5E-9AA3-39291ED7E4F4}">
      <dgm:prSet/>
      <dgm:spPr/>
      <dgm:t>
        <a:bodyPr/>
        <a:lstStyle/>
        <a:p>
          <a:r>
            <a:rPr lang="en-US"/>
            <a:t>• Sorting an array a[n]</a:t>
          </a:r>
        </a:p>
      </dgm:t>
    </dgm:pt>
    <dgm:pt modelId="{F5AEC697-C9A1-4B7E-9C3C-6A738CB95C7A}" type="parTrans" cxnId="{A6DCFB11-900B-4F64-A433-6BF7B19D4887}">
      <dgm:prSet/>
      <dgm:spPr/>
      <dgm:t>
        <a:bodyPr/>
        <a:lstStyle/>
        <a:p>
          <a:endParaRPr lang="en-US"/>
        </a:p>
      </dgm:t>
    </dgm:pt>
    <dgm:pt modelId="{220D1770-6ED3-4FA5-AFB0-118524AC16BC}" type="sibTrans" cxnId="{A6DCFB11-900B-4F64-A433-6BF7B19D4887}">
      <dgm:prSet/>
      <dgm:spPr/>
      <dgm:t>
        <a:bodyPr/>
        <a:lstStyle/>
        <a:p>
          <a:endParaRPr lang="en-US"/>
        </a:p>
      </dgm:t>
    </dgm:pt>
    <dgm:pt modelId="{4496349F-B04B-42A8-AE25-32691A75E541}">
      <dgm:prSet/>
      <dgm:spPr/>
      <dgm:t>
        <a:bodyPr/>
        <a:lstStyle/>
        <a:p>
          <a:r>
            <a:rPr lang="en-US"/>
            <a:t>– Find an n-tuple where the element xi is the index of ith smallest element in a</a:t>
          </a:r>
        </a:p>
      </dgm:t>
    </dgm:pt>
    <dgm:pt modelId="{130329D3-EEA5-497B-B7ED-EC5E78874FD2}" type="parTrans" cxnId="{1C30ACDF-1517-4872-B6A7-EAE2291EFF88}">
      <dgm:prSet/>
      <dgm:spPr/>
      <dgm:t>
        <a:bodyPr/>
        <a:lstStyle/>
        <a:p>
          <a:endParaRPr lang="en-US"/>
        </a:p>
      </dgm:t>
    </dgm:pt>
    <dgm:pt modelId="{76295F11-F132-4C1D-B629-13C650ACDFA8}" type="sibTrans" cxnId="{1C30ACDF-1517-4872-B6A7-EAE2291EFF88}">
      <dgm:prSet/>
      <dgm:spPr/>
      <dgm:t>
        <a:bodyPr/>
        <a:lstStyle/>
        <a:p>
          <a:endParaRPr lang="en-US"/>
        </a:p>
      </dgm:t>
    </dgm:pt>
    <dgm:pt modelId="{EBC558E1-7953-43A4-B9D0-FA16B406E131}">
      <dgm:prSet/>
      <dgm:spPr/>
      <dgm:t>
        <a:bodyPr/>
        <a:lstStyle/>
        <a:p>
          <a:r>
            <a:rPr lang="en-US"/>
            <a:t>– Criterion function is given by a[xi] ≤ a[xi+1] for 1 ≤ i &lt; n </a:t>
          </a:r>
        </a:p>
      </dgm:t>
    </dgm:pt>
    <dgm:pt modelId="{A3DA5E7F-0AD7-4BB3-BDDE-F0CCB7E4DE0F}" type="parTrans" cxnId="{089687F0-BB97-4D87-9D8A-1FFCBD1DF0A9}">
      <dgm:prSet/>
      <dgm:spPr/>
      <dgm:t>
        <a:bodyPr/>
        <a:lstStyle/>
        <a:p>
          <a:endParaRPr lang="en-US"/>
        </a:p>
      </dgm:t>
    </dgm:pt>
    <dgm:pt modelId="{822A456C-AE6C-451F-A8FD-F26003A66B33}" type="sibTrans" cxnId="{089687F0-BB97-4D87-9D8A-1FFCBD1DF0A9}">
      <dgm:prSet/>
      <dgm:spPr/>
      <dgm:t>
        <a:bodyPr/>
        <a:lstStyle/>
        <a:p>
          <a:endParaRPr lang="en-US"/>
        </a:p>
      </dgm:t>
    </dgm:pt>
    <dgm:pt modelId="{DC418BBA-7F77-4AE4-AC45-87F9D3788E2C}">
      <dgm:prSet/>
      <dgm:spPr/>
      <dgm:t>
        <a:bodyPr/>
        <a:lstStyle/>
        <a:p>
          <a:r>
            <a:rPr lang="en-US"/>
            <a:t>Set Si ,is a finite set of integers in the range [1,n]</a:t>
          </a:r>
        </a:p>
      </dgm:t>
    </dgm:pt>
    <dgm:pt modelId="{5EAC21C4-B823-4D4A-986F-936E70D27536}" type="parTrans" cxnId="{F41FAA91-E3E6-4014-9162-F533CE011FAB}">
      <dgm:prSet/>
      <dgm:spPr/>
      <dgm:t>
        <a:bodyPr/>
        <a:lstStyle/>
        <a:p>
          <a:endParaRPr lang="en-US"/>
        </a:p>
      </dgm:t>
    </dgm:pt>
    <dgm:pt modelId="{1B604209-6460-48E0-837E-ACC9F5526E9C}" type="sibTrans" cxnId="{F41FAA91-E3E6-4014-9162-F533CE011FAB}">
      <dgm:prSet/>
      <dgm:spPr/>
      <dgm:t>
        <a:bodyPr/>
        <a:lstStyle/>
        <a:p>
          <a:endParaRPr lang="en-US"/>
        </a:p>
      </dgm:t>
    </dgm:pt>
    <dgm:pt modelId="{700AB08C-EE59-4A72-8ED5-CCBEADBCC281}" type="pres">
      <dgm:prSet presAssocID="{4FFB0551-F6A8-4E22-85BF-CB2672A53A90}" presName="linear" presStyleCnt="0">
        <dgm:presLayoutVars>
          <dgm:animLvl val="lvl"/>
          <dgm:resizeHandles val="exact"/>
        </dgm:presLayoutVars>
      </dgm:prSet>
      <dgm:spPr/>
    </dgm:pt>
    <dgm:pt modelId="{18B818E7-EC20-4A0D-A608-8CF76A17BD87}" type="pres">
      <dgm:prSet presAssocID="{0D40BC0D-4DB1-4D5E-9AA3-39291ED7E4F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FE12EF6-0B41-42C4-8F67-F1180A73115F}" type="pres">
      <dgm:prSet presAssocID="{220D1770-6ED3-4FA5-AFB0-118524AC16BC}" presName="spacer" presStyleCnt="0"/>
      <dgm:spPr/>
    </dgm:pt>
    <dgm:pt modelId="{56422736-73FA-45BF-AD98-17C5D2A162D1}" type="pres">
      <dgm:prSet presAssocID="{4496349F-B04B-42A8-AE25-32691A75E54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2457F87-EBFE-470A-99EC-4BB63909CEFD}" type="pres">
      <dgm:prSet presAssocID="{76295F11-F132-4C1D-B629-13C650ACDFA8}" presName="spacer" presStyleCnt="0"/>
      <dgm:spPr/>
    </dgm:pt>
    <dgm:pt modelId="{50235276-E385-49DD-8C29-08F4B664E288}" type="pres">
      <dgm:prSet presAssocID="{EBC558E1-7953-43A4-B9D0-FA16B406E1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8BDF62-F6B4-4C68-963F-4080D1134780}" type="pres">
      <dgm:prSet presAssocID="{822A456C-AE6C-451F-A8FD-F26003A66B33}" presName="spacer" presStyleCnt="0"/>
      <dgm:spPr/>
    </dgm:pt>
    <dgm:pt modelId="{7321E894-CD5A-4A5F-8FD7-6368B879A162}" type="pres">
      <dgm:prSet presAssocID="{DC418BBA-7F77-4AE4-AC45-87F9D3788E2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6DCFB11-900B-4F64-A433-6BF7B19D4887}" srcId="{4FFB0551-F6A8-4E22-85BF-CB2672A53A90}" destId="{0D40BC0D-4DB1-4D5E-9AA3-39291ED7E4F4}" srcOrd="0" destOrd="0" parTransId="{F5AEC697-C9A1-4B7E-9C3C-6A738CB95C7A}" sibTransId="{220D1770-6ED3-4FA5-AFB0-118524AC16BC}"/>
    <dgm:cxn modelId="{2D4BF731-C55C-4478-8117-ADA9CCE855EC}" type="presOf" srcId="{DC418BBA-7F77-4AE4-AC45-87F9D3788E2C}" destId="{7321E894-CD5A-4A5F-8FD7-6368B879A162}" srcOrd="0" destOrd="0" presId="urn:microsoft.com/office/officeart/2005/8/layout/vList2"/>
    <dgm:cxn modelId="{48D3693A-7AED-4249-92B8-7813ACA37887}" type="presOf" srcId="{EBC558E1-7953-43A4-B9D0-FA16B406E131}" destId="{50235276-E385-49DD-8C29-08F4B664E288}" srcOrd="0" destOrd="0" presId="urn:microsoft.com/office/officeart/2005/8/layout/vList2"/>
    <dgm:cxn modelId="{2E270A57-34D0-46F3-9FA6-3802E36A0A92}" type="presOf" srcId="{4496349F-B04B-42A8-AE25-32691A75E541}" destId="{56422736-73FA-45BF-AD98-17C5D2A162D1}" srcOrd="0" destOrd="0" presId="urn:microsoft.com/office/officeart/2005/8/layout/vList2"/>
    <dgm:cxn modelId="{F41FAA91-E3E6-4014-9162-F533CE011FAB}" srcId="{4FFB0551-F6A8-4E22-85BF-CB2672A53A90}" destId="{DC418BBA-7F77-4AE4-AC45-87F9D3788E2C}" srcOrd="3" destOrd="0" parTransId="{5EAC21C4-B823-4D4A-986F-936E70D27536}" sibTransId="{1B604209-6460-48E0-837E-ACC9F5526E9C}"/>
    <dgm:cxn modelId="{273EFEBA-DDF8-4096-A3FB-46F4C21AA9F2}" type="presOf" srcId="{0D40BC0D-4DB1-4D5E-9AA3-39291ED7E4F4}" destId="{18B818E7-EC20-4A0D-A608-8CF76A17BD87}" srcOrd="0" destOrd="0" presId="urn:microsoft.com/office/officeart/2005/8/layout/vList2"/>
    <dgm:cxn modelId="{558F86C1-90E0-4A98-B636-AB6E912608F6}" type="presOf" srcId="{4FFB0551-F6A8-4E22-85BF-CB2672A53A90}" destId="{700AB08C-EE59-4A72-8ED5-CCBEADBCC281}" srcOrd="0" destOrd="0" presId="urn:microsoft.com/office/officeart/2005/8/layout/vList2"/>
    <dgm:cxn modelId="{1C30ACDF-1517-4872-B6A7-EAE2291EFF88}" srcId="{4FFB0551-F6A8-4E22-85BF-CB2672A53A90}" destId="{4496349F-B04B-42A8-AE25-32691A75E541}" srcOrd="1" destOrd="0" parTransId="{130329D3-EEA5-497B-B7ED-EC5E78874FD2}" sibTransId="{76295F11-F132-4C1D-B629-13C650ACDFA8}"/>
    <dgm:cxn modelId="{089687F0-BB97-4D87-9D8A-1FFCBD1DF0A9}" srcId="{4FFB0551-F6A8-4E22-85BF-CB2672A53A90}" destId="{EBC558E1-7953-43A4-B9D0-FA16B406E131}" srcOrd="2" destOrd="0" parTransId="{A3DA5E7F-0AD7-4BB3-BDDE-F0CCB7E4DE0F}" sibTransId="{822A456C-AE6C-451F-A8FD-F26003A66B33}"/>
    <dgm:cxn modelId="{28686660-FBA4-41DD-B825-8B7C60A16AD3}" type="presParOf" srcId="{700AB08C-EE59-4A72-8ED5-CCBEADBCC281}" destId="{18B818E7-EC20-4A0D-A608-8CF76A17BD87}" srcOrd="0" destOrd="0" presId="urn:microsoft.com/office/officeart/2005/8/layout/vList2"/>
    <dgm:cxn modelId="{0F35D49E-B171-493D-96DE-75E73296C4A0}" type="presParOf" srcId="{700AB08C-EE59-4A72-8ED5-CCBEADBCC281}" destId="{2FE12EF6-0B41-42C4-8F67-F1180A73115F}" srcOrd="1" destOrd="0" presId="urn:microsoft.com/office/officeart/2005/8/layout/vList2"/>
    <dgm:cxn modelId="{0A3467B9-CB8C-4ACB-B2EB-35A36F0A1FB1}" type="presParOf" srcId="{700AB08C-EE59-4A72-8ED5-CCBEADBCC281}" destId="{56422736-73FA-45BF-AD98-17C5D2A162D1}" srcOrd="2" destOrd="0" presId="urn:microsoft.com/office/officeart/2005/8/layout/vList2"/>
    <dgm:cxn modelId="{16A48C65-BD22-40D5-88E4-6C9A7C6A04D0}" type="presParOf" srcId="{700AB08C-EE59-4A72-8ED5-CCBEADBCC281}" destId="{F2457F87-EBFE-470A-99EC-4BB63909CEFD}" srcOrd="3" destOrd="0" presId="urn:microsoft.com/office/officeart/2005/8/layout/vList2"/>
    <dgm:cxn modelId="{4F98157B-0639-4BDC-A2F0-73340DA75368}" type="presParOf" srcId="{700AB08C-EE59-4A72-8ED5-CCBEADBCC281}" destId="{50235276-E385-49DD-8C29-08F4B664E288}" srcOrd="4" destOrd="0" presId="urn:microsoft.com/office/officeart/2005/8/layout/vList2"/>
    <dgm:cxn modelId="{8A878458-409E-49A9-8628-6E3F7EC10709}" type="presParOf" srcId="{700AB08C-EE59-4A72-8ED5-CCBEADBCC281}" destId="{988BDF62-F6B4-4C68-963F-4080D1134780}" srcOrd="5" destOrd="0" presId="urn:microsoft.com/office/officeart/2005/8/layout/vList2"/>
    <dgm:cxn modelId="{5B3971EB-2D2B-488F-ADFC-3C39AD1A3AEB}" type="presParOf" srcId="{700AB08C-EE59-4A72-8ED5-CCBEADBCC281}" destId="{7321E894-CD5A-4A5F-8FD7-6368B879A1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23F37F-4E7C-4375-953F-31DC8F33D0F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35A1EB5-AFEA-4ACC-8199-C7E59B4A865D}">
      <dgm:prSet/>
      <dgm:spPr/>
      <dgm:t>
        <a:bodyPr/>
        <a:lstStyle/>
        <a:p>
          <a:r>
            <a:rPr lang="en-US"/>
            <a:t>Many of the problems we solve using backtracking require that all the solutions satisfy a complex set of constraints.</a:t>
          </a:r>
        </a:p>
      </dgm:t>
    </dgm:pt>
    <dgm:pt modelId="{15CDA5B6-2643-4972-9F10-6C4EDD4D99DD}" type="parTrans" cxnId="{96E16765-9382-4C6C-B8C2-1545CE3CF9F5}">
      <dgm:prSet/>
      <dgm:spPr/>
      <dgm:t>
        <a:bodyPr/>
        <a:lstStyle/>
        <a:p>
          <a:endParaRPr lang="en-US"/>
        </a:p>
      </dgm:t>
    </dgm:pt>
    <dgm:pt modelId="{FC6B8E47-C7DE-416E-9B52-2D41BD361493}" type="sibTrans" cxnId="{96E16765-9382-4C6C-B8C2-1545CE3CF9F5}">
      <dgm:prSet/>
      <dgm:spPr/>
      <dgm:t>
        <a:bodyPr/>
        <a:lstStyle/>
        <a:p>
          <a:endParaRPr lang="en-US"/>
        </a:p>
      </dgm:t>
    </dgm:pt>
    <dgm:pt modelId="{4B266E08-EA38-41F3-BA4D-5B48F00477B4}">
      <dgm:prSet/>
      <dgm:spPr/>
      <dgm:t>
        <a:bodyPr/>
        <a:lstStyle/>
        <a:p>
          <a:r>
            <a:rPr lang="en-US" dirty="0"/>
            <a:t>• All the solutions require a set of </a:t>
          </a:r>
          <a:r>
            <a:rPr lang="en-US" dirty="0">
              <a:solidFill>
                <a:srgbClr val="FFC000"/>
              </a:solidFill>
            </a:rPr>
            <a:t>constraints divided into two categories</a:t>
          </a:r>
          <a:r>
            <a:rPr lang="en-US" dirty="0"/>
            <a:t>: </a:t>
          </a:r>
        </a:p>
      </dgm:t>
    </dgm:pt>
    <dgm:pt modelId="{F3E9C823-F74D-4D80-BBCD-1ABD1F02F6CA}" type="parTrans" cxnId="{302A771F-20A8-4E50-B1C2-B0787AB5A1A7}">
      <dgm:prSet/>
      <dgm:spPr/>
      <dgm:t>
        <a:bodyPr/>
        <a:lstStyle/>
        <a:p>
          <a:endParaRPr lang="en-US"/>
        </a:p>
      </dgm:t>
    </dgm:pt>
    <dgm:pt modelId="{45F8C912-8182-4408-A1DB-6BB9D79C401E}" type="sibTrans" cxnId="{302A771F-20A8-4E50-B1C2-B0787AB5A1A7}">
      <dgm:prSet/>
      <dgm:spPr/>
      <dgm:t>
        <a:bodyPr/>
        <a:lstStyle/>
        <a:p>
          <a:endParaRPr lang="en-US"/>
        </a:p>
      </dgm:t>
    </dgm:pt>
    <dgm:pt modelId="{187B27BC-EC91-45CE-AD59-2453DE3654F9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</a:rPr>
            <a:t>explicit</a:t>
          </a:r>
          <a:r>
            <a:rPr lang="en-US" dirty="0"/>
            <a:t> and </a:t>
          </a:r>
        </a:p>
      </dgm:t>
    </dgm:pt>
    <dgm:pt modelId="{21CCB1C1-3F37-4AB6-805C-445D99902779}" type="parTrans" cxnId="{8D451103-41D5-463C-A1C2-0BF922EA1C23}">
      <dgm:prSet/>
      <dgm:spPr/>
      <dgm:t>
        <a:bodyPr/>
        <a:lstStyle/>
        <a:p>
          <a:endParaRPr lang="en-US"/>
        </a:p>
      </dgm:t>
    </dgm:pt>
    <dgm:pt modelId="{36F101CD-2D56-443D-AC62-B9145C73C1D0}" type="sibTrans" cxnId="{8D451103-41D5-463C-A1C2-0BF922EA1C23}">
      <dgm:prSet/>
      <dgm:spPr/>
      <dgm:t>
        <a:bodyPr/>
        <a:lstStyle/>
        <a:p>
          <a:endParaRPr lang="en-US"/>
        </a:p>
      </dgm:t>
    </dgm:pt>
    <dgm:pt modelId="{CB14FE77-E551-4CBF-8443-685350D7BB87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</a:rPr>
            <a:t>implicit </a:t>
          </a:r>
          <a:r>
            <a:rPr lang="en-US" dirty="0"/>
            <a:t>constraints</a:t>
          </a:r>
        </a:p>
      </dgm:t>
    </dgm:pt>
    <dgm:pt modelId="{DA481D13-7735-439D-99B8-A73A5097E9AE}" type="parTrans" cxnId="{8344A0D5-DDBA-45DC-822A-18C05B263064}">
      <dgm:prSet/>
      <dgm:spPr/>
      <dgm:t>
        <a:bodyPr/>
        <a:lstStyle/>
        <a:p>
          <a:endParaRPr lang="en-US"/>
        </a:p>
      </dgm:t>
    </dgm:pt>
    <dgm:pt modelId="{1DC35A08-EB37-4FBD-B784-3C290BB6B43A}" type="sibTrans" cxnId="{8344A0D5-DDBA-45DC-822A-18C05B263064}">
      <dgm:prSet/>
      <dgm:spPr/>
      <dgm:t>
        <a:bodyPr/>
        <a:lstStyle/>
        <a:p>
          <a:endParaRPr lang="en-US"/>
        </a:p>
      </dgm:t>
    </dgm:pt>
    <dgm:pt modelId="{362AA733-5249-43A9-8EEE-5B13C68DDD9F}" type="pres">
      <dgm:prSet presAssocID="{B123F37F-4E7C-4375-953F-31DC8F33D0F4}" presName="linear" presStyleCnt="0">
        <dgm:presLayoutVars>
          <dgm:animLvl val="lvl"/>
          <dgm:resizeHandles val="exact"/>
        </dgm:presLayoutVars>
      </dgm:prSet>
      <dgm:spPr/>
    </dgm:pt>
    <dgm:pt modelId="{E75B6017-9381-4975-9851-B60CF4102081}" type="pres">
      <dgm:prSet presAssocID="{635A1EB5-AFEA-4ACC-8199-C7E59B4A865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4875D8A-802E-4F67-BD65-831E0CA816BC}" type="pres">
      <dgm:prSet presAssocID="{FC6B8E47-C7DE-416E-9B52-2D41BD361493}" presName="spacer" presStyleCnt="0"/>
      <dgm:spPr/>
    </dgm:pt>
    <dgm:pt modelId="{983A50D8-A6AE-4D0C-BE0F-B19B8206053A}" type="pres">
      <dgm:prSet presAssocID="{4B266E08-EA38-41F3-BA4D-5B48F00477B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873461F-774D-42FA-9DB3-EBE7F9B25B7F}" type="pres">
      <dgm:prSet presAssocID="{4B266E08-EA38-41F3-BA4D-5B48F00477B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D451103-41D5-463C-A1C2-0BF922EA1C23}" srcId="{4B266E08-EA38-41F3-BA4D-5B48F00477B4}" destId="{187B27BC-EC91-45CE-AD59-2453DE3654F9}" srcOrd="0" destOrd="0" parTransId="{21CCB1C1-3F37-4AB6-805C-445D99902779}" sibTransId="{36F101CD-2D56-443D-AC62-B9145C73C1D0}"/>
    <dgm:cxn modelId="{E3166D1A-7707-421F-B670-645002B69B15}" type="presOf" srcId="{4B266E08-EA38-41F3-BA4D-5B48F00477B4}" destId="{983A50D8-A6AE-4D0C-BE0F-B19B8206053A}" srcOrd="0" destOrd="0" presId="urn:microsoft.com/office/officeart/2005/8/layout/vList2"/>
    <dgm:cxn modelId="{2D6FC51E-1567-4F22-829E-442DB4859665}" type="presOf" srcId="{187B27BC-EC91-45CE-AD59-2453DE3654F9}" destId="{8873461F-774D-42FA-9DB3-EBE7F9B25B7F}" srcOrd="0" destOrd="0" presId="urn:microsoft.com/office/officeart/2005/8/layout/vList2"/>
    <dgm:cxn modelId="{302A771F-20A8-4E50-B1C2-B0787AB5A1A7}" srcId="{B123F37F-4E7C-4375-953F-31DC8F33D0F4}" destId="{4B266E08-EA38-41F3-BA4D-5B48F00477B4}" srcOrd="1" destOrd="0" parTransId="{F3E9C823-F74D-4D80-BBCD-1ABD1F02F6CA}" sibTransId="{45F8C912-8182-4408-A1DB-6BB9D79C401E}"/>
    <dgm:cxn modelId="{96E16765-9382-4C6C-B8C2-1545CE3CF9F5}" srcId="{B123F37F-4E7C-4375-953F-31DC8F33D0F4}" destId="{635A1EB5-AFEA-4ACC-8199-C7E59B4A865D}" srcOrd="0" destOrd="0" parTransId="{15CDA5B6-2643-4972-9F10-6C4EDD4D99DD}" sibTransId="{FC6B8E47-C7DE-416E-9B52-2D41BD361493}"/>
    <dgm:cxn modelId="{200F5C75-3140-4512-8EA4-40C3B94F6C2F}" type="presOf" srcId="{CB14FE77-E551-4CBF-8443-685350D7BB87}" destId="{8873461F-774D-42FA-9DB3-EBE7F9B25B7F}" srcOrd="0" destOrd="1" presId="urn:microsoft.com/office/officeart/2005/8/layout/vList2"/>
    <dgm:cxn modelId="{E5C90A9E-ECDA-4AE1-A0B5-8929B59868FC}" type="presOf" srcId="{B123F37F-4E7C-4375-953F-31DC8F33D0F4}" destId="{362AA733-5249-43A9-8EEE-5B13C68DDD9F}" srcOrd="0" destOrd="0" presId="urn:microsoft.com/office/officeart/2005/8/layout/vList2"/>
    <dgm:cxn modelId="{8344A0D5-DDBA-45DC-822A-18C05B263064}" srcId="{4B266E08-EA38-41F3-BA4D-5B48F00477B4}" destId="{CB14FE77-E551-4CBF-8443-685350D7BB87}" srcOrd="1" destOrd="0" parTransId="{DA481D13-7735-439D-99B8-A73A5097E9AE}" sibTransId="{1DC35A08-EB37-4FBD-B784-3C290BB6B43A}"/>
    <dgm:cxn modelId="{65D67FDA-3DD2-4CDE-9293-030F3CDE44A1}" type="presOf" srcId="{635A1EB5-AFEA-4ACC-8199-C7E59B4A865D}" destId="{E75B6017-9381-4975-9851-B60CF4102081}" srcOrd="0" destOrd="0" presId="urn:microsoft.com/office/officeart/2005/8/layout/vList2"/>
    <dgm:cxn modelId="{BBCC74AA-BA27-414F-B39D-B970CE883DA6}" type="presParOf" srcId="{362AA733-5249-43A9-8EEE-5B13C68DDD9F}" destId="{E75B6017-9381-4975-9851-B60CF4102081}" srcOrd="0" destOrd="0" presId="urn:microsoft.com/office/officeart/2005/8/layout/vList2"/>
    <dgm:cxn modelId="{D707620D-F750-4A93-943A-564DFC6E6650}" type="presParOf" srcId="{362AA733-5249-43A9-8EEE-5B13C68DDD9F}" destId="{64875D8A-802E-4F67-BD65-831E0CA816BC}" srcOrd="1" destOrd="0" presId="urn:microsoft.com/office/officeart/2005/8/layout/vList2"/>
    <dgm:cxn modelId="{39020F70-461B-467A-887E-20962161AAFC}" type="presParOf" srcId="{362AA733-5249-43A9-8EEE-5B13C68DDD9F}" destId="{983A50D8-A6AE-4D0C-BE0F-B19B8206053A}" srcOrd="2" destOrd="0" presId="urn:microsoft.com/office/officeart/2005/8/layout/vList2"/>
    <dgm:cxn modelId="{9D25E8E4-A536-4E77-83ED-B307AADCF5CD}" type="presParOf" srcId="{362AA733-5249-43A9-8EEE-5B13C68DDD9F}" destId="{8873461F-774D-42FA-9DB3-EBE7F9B25B7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3F2FC-77BB-4490-918B-30A986178EFC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2F3B4A-D59F-4F15-9B84-ADBE5EF6BC54}">
      <dgm:prSet custT="1"/>
      <dgm:spPr/>
      <dgm:t>
        <a:bodyPr/>
        <a:lstStyle/>
        <a:p>
          <a:r>
            <a:rPr lang="en-US" sz="2000" dirty="0"/>
            <a:t>are rules that </a:t>
          </a:r>
          <a:r>
            <a:rPr lang="en-US" sz="2000" dirty="0">
              <a:solidFill>
                <a:srgbClr val="FFC000"/>
              </a:solidFill>
            </a:rPr>
            <a:t>restrict each xi to take </a:t>
          </a:r>
          <a:r>
            <a:rPr lang="en-US" sz="2000" dirty="0"/>
            <a:t>on </a:t>
          </a:r>
          <a:r>
            <a:rPr lang="en-US" sz="2000" dirty="0">
              <a:solidFill>
                <a:srgbClr val="FFC000"/>
              </a:solidFill>
            </a:rPr>
            <a:t>values</a:t>
          </a:r>
          <a:r>
            <a:rPr lang="en-US" sz="2000" dirty="0"/>
            <a:t> only from a </a:t>
          </a:r>
          <a:r>
            <a:rPr lang="en-US" sz="2000" dirty="0">
              <a:solidFill>
                <a:srgbClr val="FFC000"/>
              </a:solidFill>
            </a:rPr>
            <a:t>given set.</a:t>
          </a:r>
        </a:p>
      </dgm:t>
    </dgm:pt>
    <dgm:pt modelId="{044B0B6A-8EB7-48C6-87F6-9CAFD1BD1BFD}" type="parTrans" cxnId="{F4BE303A-33CA-4C1A-9F7D-1479ECB4C8C4}">
      <dgm:prSet/>
      <dgm:spPr/>
      <dgm:t>
        <a:bodyPr/>
        <a:lstStyle/>
        <a:p>
          <a:endParaRPr lang="en-US" sz="2000"/>
        </a:p>
      </dgm:t>
    </dgm:pt>
    <dgm:pt modelId="{5F11A7BC-9E7E-41DE-9F64-42B84DB91DFF}" type="sibTrans" cxnId="{F4BE303A-33CA-4C1A-9F7D-1479ECB4C8C4}">
      <dgm:prSet/>
      <dgm:spPr/>
      <dgm:t>
        <a:bodyPr/>
        <a:lstStyle/>
        <a:p>
          <a:endParaRPr lang="en-US" sz="2000"/>
        </a:p>
      </dgm:t>
    </dgm:pt>
    <dgm:pt modelId="{302E8DCD-7C34-4EF7-9814-164EEA74813D}">
      <dgm:prSet custT="1"/>
      <dgm:spPr/>
      <dgm:t>
        <a:bodyPr/>
        <a:lstStyle/>
        <a:p>
          <a:r>
            <a:rPr lang="en-US" sz="2000" dirty="0"/>
            <a:t>– Explicit constraints depend on the particular instance </a:t>
          </a:r>
          <a:r>
            <a:rPr lang="en-US" sz="2000" dirty="0" err="1"/>
            <a:t>i</a:t>
          </a:r>
          <a:r>
            <a:rPr lang="en-US" sz="2000" dirty="0"/>
            <a:t> of problem being solved</a:t>
          </a:r>
        </a:p>
      </dgm:t>
    </dgm:pt>
    <dgm:pt modelId="{FE67D4DB-8C59-4C44-B51E-B57653A3F8BD}" type="parTrans" cxnId="{8504CA44-A93A-4FEF-9294-D79D995BC1D3}">
      <dgm:prSet/>
      <dgm:spPr/>
      <dgm:t>
        <a:bodyPr/>
        <a:lstStyle/>
        <a:p>
          <a:endParaRPr lang="en-US" sz="2000"/>
        </a:p>
      </dgm:t>
    </dgm:pt>
    <dgm:pt modelId="{0DE7921D-7AB8-49A6-893E-80C7F052B25D}" type="sibTrans" cxnId="{8504CA44-A93A-4FEF-9294-D79D995BC1D3}">
      <dgm:prSet/>
      <dgm:spPr/>
      <dgm:t>
        <a:bodyPr/>
        <a:lstStyle/>
        <a:p>
          <a:endParaRPr lang="en-US" sz="2000"/>
        </a:p>
      </dgm:t>
    </dgm:pt>
    <dgm:pt modelId="{90530455-0128-4253-B3A8-7FA424E7D77B}">
      <dgm:prSet custT="1"/>
      <dgm:spPr/>
      <dgm:t>
        <a:bodyPr/>
        <a:lstStyle/>
        <a:p>
          <a:r>
            <a:rPr lang="en-US" sz="2000" dirty="0"/>
            <a:t>– </a:t>
          </a:r>
          <a:r>
            <a:rPr lang="en-US" sz="2000" dirty="0">
              <a:solidFill>
                <a:srgbClr val="FFC000"/>
              </a:solidFill>
            </a:rPr>
            <a:t>All tuples that satisfy the explicit </a:t>
          </a:r>
          <a:r>
            <a:rPr lang="en-US" sz="2000" dirty="0"/>
            <a:t>constraints define a possible </a:t>
          </a:r>
          <a:r>
            <a:rPr lang="en-US" sz="2000" dirty="0">
              <a:solidFill>
                <a:srgbClr val="FFC000"/>
              </a:solidFill>
            </a:rPr>
            <a:t>solution space for </a:t>
          </a:r>
          <a:r>
            <a:rPr lang="en-US" sz="2000" dirty="0" err="1">
              <a:solidFill>
                <a:srgbClr val="FFC000"/>
              </a:solidFill>
            </a:rPr>
            <a:t>i</a:t>
          </a:r>
          <a:endParaRPr lang="en-US" sz="2000" dirty="0">
            <a:solidFill>
              <a:srgbClr val="FFC000"/>
            </a:solidFill>
          </a:endParaRPr>
        </a:p>
      </dgm:t>
    </dgm:pt>
    <dgm:pt modelId="{CC4A2C97-699C-428A-9DDB-0255EE155B28}" type="parTrans" cxnId="{D94C5DF4-F869-44D1-9AB8-5E5E05150ED7}">
      <dgm:prSet/>
      <dgm:spPr/>
      <dgm:t>
        <a:bodyPr/>
        <a:lstStyle/>
        <a:p>
          <a:endParaRPr lang="en-US" sz="2000"/>
        </a:p>
      </dgm:t>
    </dgm:pt>
    <dgm:pt modelId="{7745E032-4800-4068-9EF0-F464252153C7}" type="sibTrans" cxnId="{D94C5DF4-F869-44D1-9AB8-5E5E05150ED7}">
      <dgm:prSet/>
      <dgm:spPr/>
      <dgm:t>
        <a:bodyPr/>
        <a:lstStyle/>
        <a:p>
          <a:endParaRPr lang="en-US" sz="2000"/>
        </a:p>
      </dgm:t>
    </dgm:pt>
    <dgm:pt modelId="{8D5867A6-39D5-4E91-8E8D-42286577C64E}">
      <dgm:prSet custT="1"/>
      <dgm:spPr/>
      <dgm:t>
        <a:bodyPr/>
        <a:lstStyle/>
        <a:p>
          <a:r>
            <a:rPr lang="en-US" sz="2000"/>
            <a:t>– Examples of explicit constraints</a:t>
          </a:r>
        </a:p>
      </dgm:t>
    </dgm:pt>
    <dgm:pt modelId="{97AA20FB-3EBD-4BCD-A7D4-9E8F53F27892}" type="parTrans" cxnId="{E1798C94-9B61-4C3D-AF8F-EB9698CEA314}">
      <dgm:prSet/>
      <dgm:spPr/>
      <dgm:t>
        <a:bodyPr/>
        <a:lstStyle/>
        <a:p>
          <a:endParaRPr lang="en-US" sz="2000"/>
        </a:p>
      </dgm:t>
    </dgm:pt>
    <dgm:pt modelId="{54D21F0B-CC56-4D47-BF0F-BB3DC758D0D3}" type="sibTrans" cxnId="{E1798C94-9B61-4C3D-AF8F-EB9698CEA314}">
      <dgm:prSet/>
      <dgm:spPr/>
      <dgm:t>
        <a:bodyPr/>
        <a:lstStyle/>
        <a:p>
          <a:endParaRPr lang="en-US" sz="2000"/>
        </a:p>
      </dgm:t>
    </dgm:pt>
    <dgm:pt modelId="{1DD9367A-EB87-4AA4-86DA-7D7E5EEBAD11}">
      <dgm:prSet custT="1"/>
      <dgm:spPr/>
      <dgm:t>
        <a:bodyPr/>
        <a:lstStyle/>
        <a:p>
          <a:r>
            <a:rPr lang="en-US" sz="2000"/>
            <a:t>∗ xi ≥ 0, or Si=all nonnegative real numbers</a:t>
          </a:r>
        </a:p>
      </dgm:t>
    </dgm:pt>
    <dgm:pt modelId="{26212472-0301-4F1D-B42B-65898018325C}" type="parTrans" cxnId="{0727B09A-8ED4-4058-80B0-5DB94CC0FA8F}">
      <dgm:prSet/>
      <dgm:spPr/>
      <dgm:t>
        <a:bodyPr/>
        <a:lstStyle/>
        <a:p>
          <a:endParaRPr lang="en-US" sz="2000"/>
        </a:p>
      </dgm:t>
    </dgm:pt>
    <dgm:pt modelId="{28B763D2-12E7-44A1-8CD0-AA8CCF82F386}" type="sibTrans" cxnId="{0727B09A-8ED4-4058-80B0-5DB94CC0FA8F}">
      <dgm:prSet/>
      <dgm:spPr/>
      <dgm:t>
        <a:bodyPr/>
        <a:lstStyle/>
        <a:p>
          <a:endParaRPr lang="en-US" sz="2000"/>
        </a:p>
      </dgm:t>
    </dgm:pt>
    <dgm:pt modelId="{F922FFE2-4B65-42D2-800E-B2E0F867B130}">
      <dgm:prSet custT="1"/>
      <dgm:spPr/>
      <dgm:t>
        <a:bodyPr/>
        <a:lstStyle/>
        <a:p>
          <a:r>
            <a:rPr lang="en-US" sz="2000"/>
            <a:t>∗ xi =0 or  1   or    Si= {0, 1}</a:t>
          </a:r>
        </a:p>
      </dgm:t>
    </dgm:pt>
    <dgm:pt modelId="{0C079BB2-FA18-4E88-8A61-A9A072CA5A5C}" type="parTrans" cxnId="{F1FF771B-FB1E-4369-99D5-A3391C970C2B}">
      <dgm:prSet/>
      <dgm:spPr/>
      <dgm:t>
        <a:bodyPr/>
        <a:lstStyle/>
        <a:p>
          <a:endParaRPr lang="en-US" sz="2000"/>
        </a:p>
      </dgm:t>
    </dgm:pt>
    <dgm:pt modelId="{69D908DA-0DE3-4D01-94AA-BEF219030675}" type="sibTrans" cxnId="{F1FF771B-FB1E-4369-99D5-A3391C970C2B}">
      <dgm:prSet/>
      <dgm:spPr/>
      <dgm:t>
        <a:bodyPr/>
        <a:lstStyle/>
        <a:p>
          <a:endParaRPr lang="en-US" sz="2000"/>
        </a:p>
      </dgm:t>
    </dgm:pt>
    <dgm:pt modelId="{DA82E064-6F7D-40E1-AA0F-618C59F40F0B}">
      <dgm:prSet custT="1"/>
      <dgm:spPr/>
      <dgm:t>
        <a:bodyPr/>
        <a:lstStyle/>
        <a:p>
          <a:r>
            <a:rPr lang="en-US" sz="2000" dirty="0"/>
            <a:t> </a:t>
          </a:r>
        </a:p>
      </dgm:t>
    </dgm:pt>
    <dgm:pt modelId="{D11F1747-9132-46BA-8EF3-89C0FB6C7803}" type="parTrans" cxnId="{AF782F1F-81C9-4891-A56A-DE8681C99257}">
      <dgm:prSet/>
      <dgm:spPr/>
      <dgm:t>
        <a:bodyPr/>
        <a:lstStyle/>
        <a:p>
          <a:endParaRPr lang="en-US" sz="2000"/>
        </a:p>
      </dgm:t>
    </dgm:pt>
    <dgm:pt modelId="{97D2DC4B-212D-490B-A16F-4AAAF0D16549}" type="sibTrans" cxnId="{AF782F1F-81C9-4891-A56A-DE8681C99257}">
      <dgm:prSet/>
      <dgm:spPr/>
      <dgm:t>
        <a:bodyPr/>
        <a:lstStyle/>
        <a:p>
          <a:endParaRPr lang="en-US" sz="2000"/>
        </a:p>
      </dgm:t>
    </dgm:pt>
    <dgm:pt modelId="{988E9B02-E385-47C4-BB77-6071E921B030}" type="pres">
      <dgm:prSet presAssocID="{22C3F2FC-77BB-4490-918B-30A986178EFC}" presName="vert0" presStyleCnt="0">
        <dgm:presLayoutVars>
          <dgm:dir/>
          <dgm:animOne val="branch"/>
          <dgm:animLvl val="lvl"/>
        </dgm:presLayoutVars>
      </dgm:prSet>
      <dgm:spPr/>
    </dgm:pt>
    <dgm:pt modelId="{CE64DC9B-56BE-4F70-BEC7-1CC1F85539F9}" type="pres">
      <dgm:prSet presAssocID="{D52F3B4A-D59F-4F15-9B84-ADBE5EF6BC54}" presName="thickLine" presStyleLbl="alignNode1" presStyleIdx="0" presStyleCnt="7"/>
      <dgm:spPr/>
    </dgm:pt>
    <dgm:pt modelId="{41ABB2FF-DA99-410C-BB42-9A69646F7F05}" type="pres">
      <dgm:prSet presAssocID="{D52F3B4A-D59F-4F15-9B84-ADBE5EF6BC54}" presName="horz1" presStyleCnt="0"/>
      <dgm:spPr/>
    </dgm:pt>
    <dgm:pt modelId="{04584E06-A26F-493A-ACD2-19A5F699A7E5}" type="pres">
      <dgm:prSet presAssocID="{D52F3B4A-D59F-4F15-9B84-ADBE5EF6BC54}" presName="tx1" presStyleLbl="revTx" presStyleIdx="0" presStyleCnt="7"/>
      <dgm:spPr/>
    </dgm:pt>
    <dgm:pt modelId="{1B4F67F3-A20D-47BE-BAAB-6B64B03910D1}" type="pres">
      <dgm:prSet presAssocID="{D52F3B4A-D59F-4F15-9B84-ADBE5EF6BC54}" presName="vert1" presStyleCnt="0"/>
      <dgm:spPr/>
    </dgm:pt>
    <dgm:pt modelId="{6E3261E8-822D-4AC4-8F4C-7F3139B138C6}" type="pres">
      <dgm:prSet presAssocID="{302E8DCD-7C34-4EF7-9814-164EEA74813D}" presName="thickLine" presStyleLbl="alignNode1" presStyleIdx="1" presStyleCnt="7"/>
      <dgm:spPr/>
    </dgm:pt>
    <dgm:pt modelId="{FFB8E586-F907-446F-8DB4-7B4149B4DCBF}" type="pres">
      <dgm:prSet presAssocID="{302E8DCD-7C34-4EF7-9814-164EEA74813D}" presName="horz1" presStyleCnt="0"/>
      <dgm:spPr/>
    </dgm:pt>
    <dgm:pt modelId="{160AF24F-1F53-42D2-B9EF-6B2F20589BC9}" type="pres">
      <dgm:prSet presAssocID="{302E8DCD-7C34-4EF7-9814-164EEA74813D}" presName="tx1" presStyleLbl="revTx" presStyleIdx="1" presStyleCnt="7"/>
      <dgm:spPr/>
    </dgm:pt>
    <dgm:pt modelId="{1B935F5D-0521-46C2-B2D6-22EC33BE9269}" type="pres">
      <dgm:prSet presAssocID="{302E8DCD-7C34-4EF7-9814-164EEA74813D}" presName="vert1" presStyleCnt="0"/>
      <dgm:spPr/>
    </dgm:pt>
    <dgm:pt modelId="{C0D79AE8-CB72-4394-9618-426A71001ED2}" type="pres">
      <dgm:prSet presAssocID="{90530455-0128-4253-B3A8-7FA424E7D77B}" presName="thickLine" presStyleLbl="alignNode1" presStyleIdx="2" presStyleCnt="7"/>
      <dgm:spPr/>
    </dgm:pt>
    <dgm:pt modelId="{7C14F252-E0B7-47D7-B26A-DDDC4B057F12}" type="pres">
      <dgm:prSet presAssocID="{90530455-0128-4253-B3A8-7FA424E7D77B}" presName="horz1" presStyleCnt="0"/>
      <dgm:spPr/>
    </dgm:pt>
    <dgm:pt modelId="{AF743C06-BF05-416F-9066-200667319603}" type="pres">
      <dgm:prSet presAssocID="{90530455-0128-4253-B3A8-7FA424E7D77B}" presName="tx1" presStyleLbl="revTx" presStyleIdx="2" presStyleCnt="7"/>
      <dgm:spPr/>
    </dgm:pt>
    <dgm:pt modelId="{B03007C4-2B5B-4A5F-8468-A9ECC458B0B8}" type="pres">
      <dgm:prSet presAssocID="{90530455-0128-4253-B3A8-7FA424E7D77B}" presName="vert1" presStyleCnt="0"/>
      <dgm:spPr/>
    </dgm:pt>
    <dgm:pt modelId="{1477F49A-57C6-48FE-A243-96F0619738A4}" type="pres">
      <dgm:prSet presAssocID="{8D5867A6-39D5-4E91-8E8D-42286577C64E}" presName="thickLine" presStyleLbl="alignNode1" presStyleIdx="3" presStyleCnt="7"/>
      <dgm:spPr/>
    </dgm:pt>
    <dgm:pt modelId="{DA801B32-BFA9-448E-A188-49597424AD38}" type="pres">
      <dgm:prSet presAssocID="{8D5867A6-39D5-4E91-8E8D-42286577C64E}" presName="horz1" presStyleCnt="0"/>
      <dgm:spPr/>
    </dgm:pt>
    <dgm:pt modelId="{AB393561-1778-47D8-8E32-972C4F66608F}" type="pres">
      <dgm:prSet presAssocID="{8D5867A6-39D5-4E91-8E8D-42286577C64E}" presName="tx1" presStyleLbl="revTx" presStyleIdx="3" presStyleCnt="7"/>
      <dgm:spPr/>
    </dgm:pt>
    <dgm:pt modelId="{856F120A-0224-4035-895E-029D0ED0A3D1}" type="pres">
      <dgm:prSet presAssocID="{8D5867A6-39D5-4E91-8E8D-42286577C64E}" presName="vert1" presStyleCnt="0"/>
      <dgm:spPr/>
    </dgm:pt>
    <dgm:pt modelId="{E7E3FAF0-3AE9-4715-9CBB-203F26A2F2BA}" type="pres">
      <dgm:prSet presAssocID="{1DD9367A-EB87-4AA4-86DA-7D7E5EEBAD11}" presName="thickLine" presStyleLbl="alignNode1" presStyleIdx="4" presStyleCnt="7"/>
      <dgm:spPr/>
    </dgm:pt>
    <dgm:pt modelId="{8121AF1F-4A28-4760-91CE-056261209FAA}" type="pres">
      <dgm:prSet presAssocID="{1DD9367A-EB87-4AA4-86DA-7D7E5EEBAD11}" presName="horz1" presStyleCnt="0"/>
      <dgm:spPr/>
    </dgm:pt>
    <dgm:pt modelId="{C95A2F0C-5366-4B61-B1E1-9673E1905C61}" type="pres">
      <dgm:prSet presAssocID="{1DD9367A-EB87-4AA4-86DA-7D7E5EEBAD11}" presName="tx1" presStyleLbl="revTx" presStyleIdx="4" presStyleCnt="7"/>
      <dgm:spPr/>
    </dgm:pt>
    <dgm:pt modelId="{C46422BD-7513-46CF-9441-81BACDA85A5A}" type="pres">
      <dgm:prSet presAssocID="{1DD9367A-EB87-4AA4-86DA-7D7E5EEBAD11}" presName="vert1" presStyleCnt="0"/>
      <dgm:spPr/>
    </dgm:pt>
    <dgm:pt modelId="{AA23ADB3-01BA-44F1-983C-343B0F256476}" type="pres">
      <dgm:prSet presAssocID="{F922FFE2-4B65-42D2-800E-B2E0F867B130}" presName="thickLine" presStyleLbl="alignNode1" presStyleIdx="5" presStyleCnt="7"/>
      <dgm:spPr/>
    </dgm:pt>
    <dgm:pt modelId="{4CBA292B-96B2-4FA5-A53A-0D8A58F4F667}" type="pres">
      <dgm:prSet presAssocID="{F922FFE2-4B65-42D2-800E-B2E0F867B130}" presName="horz1" presStyleCnt="0"/>
      <dgm:spPr/>
    </dgm:pt>
    <dgm:pt modelId="{8F42F344-FF2F-441F-A809-E7D11D709841}" type="pres">
      <dgm:prSet presAssocID="{F922FFE2-4B65-42D2-800E-B2E0F867B130}" presName="tx1" presStyleLbl="revTx" presStyleIdx="5" presStyleCnt="7"/>
      <dgm:spPr/>
    </dgm:pt>
    <dgm:pt modelId="{98A96BB4-3057-4DDB-8C41-87091EDB5DE7}" type="pres">
      <dgm:prSet presAssocID="{F922FFE2-4B65-42D2-800E-B2E0F867B130}" presName="vert1" presStyleCnt="0"/>
      <dgm:spPr/>
    </dgm:pt>
    <dgm:pt modelId="{FB71357A-F94E-4A7D-9D40-AF474638AE32}" type="pres">
      <dgm:prSet presAssocID="{DA82E064-6F7D-40E1-AA0F-618C59F40F0B}" presName="thickLine" presStyleLbl="alignNode1" presStyleIdx="6" presStyleCnt="7"/>
      <dgm:spPr/>
    </dgm:pt>
    <dgm:pt modelId="{3755328C-F667-4D36-BE63-5A5CB420BA58}" type="pres">
      <dgm:prSet presAssocID="{DA82E064-6F7D-40E1-AA0F-618C59F40F0B}" presName="horz1" presStyleCnt="0"/>
      <dgm:spPr/>
    </dgm:pt>
    <dgm:pt modelId="{3970819C-D0D8-4158-B5BA-33EC5DD3FE43}" type="pres">
      <dgm:prSet presAssocID="{DA82E064-6F7D-40E1-AA0F-618C59F40F0B}" presName="tx1" presStyleLbl="revTx" presStyleIdx="6" presStyleCnt="7"/>
      <dgm:spPr/>
    </dgm:pt>
    <dgm:pt modelId="{74FE25CB-0CA7-4DEC-9670-653B95B0802B}" type="pres">
      <dgm:prSet presAssocID="{DA82E064-6F7D-40E1-AA0F-618C59F40F0B}" presName="vert1" presStyleCnt="0"/>
      <dgm:spPr/>
    </dgm:pt>
  </dgm:ptLst>
  <dgm:cxnLst>
    <dgm:cxn modelId="{F1FF771B-FB1E-4369-99D5-A3391C970C2B}" srcId="{22C3F2FC-77BB-4490-918B-30A986178EFC}" destId="{F922FFE2-4B65-42D2-800E-B2E0F867B130}" srcOrd="5" destOrd="0" parTransId="{0C079BB2-FA18-4E88-8A61-A9A072CA5A5C}" sibTransId="{69D908DA-0DE3-4D01-94AA-BEF219030675}"/>
    <dgm:cxn modelId="{AF782F1F-81C9-4891-A56A-DE8681C99257}" srcId="{22C3F2FC-77BB-4490-918B-30A986178EFC}" destId="{DA82E064-6F7D-40E1-AA0F-618C59F40F0B}" srcOrd="6" destOrd="0" parTransId="{D11F1747-9132-46BA-8EF3-89C0FB6C7803}" sibTransId="{97D2DC4B-212D-490B-A16F-4AAAF0D16549}"/>
    <dgm:cxn modelId="{F4BE303A-33CA-4C1A-9F7D-1479ECB4C8C4}" srcId="{22C3F2FC-77BB-4490-918B-30A986178EFC}" destId="{D52F3B4A-D59F-4F15-9B84-ADBE5EF6BC54}" srcOrd="0" destOrd="0" parTransId="{044B0B6A-8EB7-48C6-87F6-9CAFD1BD1BFD}" sibTransId="{5F11A7BC-9E7E-41DE-9F64-42B84DB91DFF}"/>
    <dgm:cxn modelId="{2FE11B3B-2F82-4590-89EE-0838DE4B0616}" type="presOf" srcId="{DA82E064-6F7D-40E1-AA0F-618C59F40F0B}" destId="{3970819C-D0D8-4158-B5BA-33EC5DD3FE43}" srcOrd="0" destOrd="0" presId="urn:microsoft.com/office/officeart/2008/layout/LinedList"/>
    <dgm:cxn modelId="{D07FC13E-E14F-4AFA-B80D-8F7E9FCBA166}" type="presOf" srcId="{22C3F2FC-77BB-4490-918B-30A986178EFC}" destId="{988E9B02-E385-47C4-BB77-6071E921B030}" srcOrd="0" destOrd="0" presId="urn:microsoft.com/office/officeart/2008/layout/LinedList"/>
    <dgm:cxn modelId="{6553963F-6DED-4283-80AE-04D867BE38A0}" type="presOf" srcId="{D52F3B4A-D59F-4F15-9B84-ADBE5EF6BC54}" destId="{04584E06-A26F-493A-ACD2-19A5F699A7E5}" srcOrd="0" destOrd="0" presId="urn:microsoft.com/office/officeart/2008/layout/LinedList"/>
    <dgm:cxn modelId="{9117215C-BBE7-4DAF-BA95-A354A6D2BA54}" type="presOf" srcId="{F922FFE2-4B65-42D2-800E-B2E0F867B130}" destId="{8F42F344-FF2F-441F-A809-E7D11D709841}" srcOrd="0" destOrd="0" presId="urn:microsoft.com/office/officeart/2008/layout/LinedList"/>
    <dgm:cxn modelId="{8504CA44-A93A-4FEF-9294-D79D995BC1D3}" srcId="{22C3F2FC-77BB-4490-918B-30A986178EFC}" destId="{302E8DCD-7C34-4EF7-9814-164EEA74813D}" srcOrd="1" destOrd="0" parTransId="{FE67D4DB-8C59-4C44-B51E-B57653A3F8BD}" sibTransId="{0DE7921D-7AB8-49A6-893E-80C7F052B25D}"/>
    <dgm:cxn modelId="{A90F3D7E-BCBF-4FC6-A8BE-0FBEB24C761C}" type="presOf" srcId="{8D5867A6-39D5-4E91-8E8D-42286577C64E}" destId="{AB393561-1778-47D8-8E32-972C4F66608F}" srcOrd="0" destOrd="0" presId="urn:microsoft.com/office/officeart/2008/layout/LinedList"/>
    <dgm:cxn modelId="{D5D6BE85-3C5F-47FA-88CA-0B2853FB0419}" type="presOf" srcId="{90530455-0128-4253-B3A8-7FA424E7D77B}" destId="{AF743C06-BF05-416F-9066-200667319603}" srcOrd="0" destOrd="0" presId="urn:microsoft.com/office/officeart/2008/layout/LinedList"/>
    <dgm:cxn modelId="{E1798C94-9B61-4C3D-AF8F-EB9698CEA314}" srcId="{22C3F2FC-77BB-4490-918B-30A986178EFC}" destId="{8D5867A6-39D5-4E91-8E8D-42286577C64E}" srcOrd="3" destOrd="0" parTransId="{97AA20FB-3EBD-4BCD-A7D4-9E8F53F27892}" sibTransId="{54D21F0B-CC56-4D47-BF0F-BB3DC758D0D3}"/>
    <dgm:cxn modelId="{47B22596-CBB5-4CB8-BEE4-45DC034B8A78}" type="presOf" srcId="{1DD9367A-EB87-4AA4-86DA-7D7E5EEBAD11}" destId="{C95A2F0C-5366-4B61-B1E1-9673E1905C61}" srcOrd="0" destOrd="0" presId="urn:microsoft.com/office/officeart/2008/layout/LinedList"/>
    <dgm:cxn modelId="{0727B09A-8ED4-4058-80B0-5DB94CC0FA8F}" srcId="{22C3F2FC-77BB-4490-918B-30A986178EFC}" destId="{1DD9367A-EB87-4AA4-86DA-7D7E5EEBAD11}" srcOrd="4" destOrd="0" parTransId="{26212472-0301-4F1D-B42B-65898018325C}" sibTransId="{28B763D2-12E7-44A1-8CD0-AA8CCF82F386}"/>
    <dgm:cxn modelId="{E4CEFFB8-1F1F-4E67-803E-465A7CABD6AE}" type="presOf" srcId="{302E8DCD-7C34-4EF7-9814-164EEA74813D}" destId="{160AF24F-1F53-42D2-B9EF-6B2F20589BC9}" srcOrd="0" destOrd="0" presId="urn:microsoft.com/office/officeart/2008/layout/LinedList"/>
    <dgm:cxn modelId="{D94C5DF4-F869-44D1-9AB8-5E5E05150ED7}" srcId="{22C3F2FC-77BB-4490-918B-30A986178EFC}" destId="{90530455-0128-4253-B3A8-7FA424E7D77B}" srcOrd="2" destOrd="0" parTransId="{CC4A2C97-699C-428A-9DDB-0255EE155B28}" sibTransId="{7745E032-4800-4068-9EF0-F464252153C7}"/>
    <dgm:cxn modelId="{19D1FB42-F845-4E81-8B4E-04A75DFB0565}" type="presParOf" srcId="{988E9B02-E385-47C4-BB77-6071E921B030}" destId="{CE64DC9B-56BE-4F70-BEC7-1CC1F85539F9}" srcOrd="0" destOrd="0" presId="urn:microsoft.com/office/officeart/2008/layout/LinedList"/>
    <dgm:cxn modelId="{7941770B-927F-4EEF-885E-E674FE970C51}" type="presParOf" srcId="{988E9B02-E385-47C4-BB77-6071E921B030}" destId="{41ABB2FF-DA99-410C-BB42-9A69646F7F05}" srcOrd="1" destOrd="0" presId="urn:microsoft.com/office/officeart/2008/layout/LinedList"/>
    <dgm:cxn modelId="{5107FAD7-D8C1-4A2B-92E9-4486F1B1A944}" type="presParOf" srcId="{41ABB2FF-DA99-410C-BB42-9A69646F7F05}" destId="{04584E06-A26F-493A-ACD2-19A5F699A7E5}" srcOrd="0" destOrd="0" presId="urn:microsoft.com/office/officeart/2008/layout/LinedList"/>
    <dgm:cxn modelId="{E4971663-3ED1-4E3D-A6C9-290ECBFB26D2}" type="presParOf" srcId="{41ABB2FF-DA99-410C-BB42-9A69646F7F05}" destId="{1B4F67F3-A20D-47BE-BAAB-6B64B03910D1}" srcOrd="1" destOrd="0" presId="urn:microsoft.com/office/officeart/2008/layout/LinedList"/>
    <dgm:cxn modelId="{546CE498-A90A-4E3E-9DE9-B5EAD08EDD67}" type="presParOf" srcId="{988E9B02-E385-47C4-BB77-6071E921B030}" destId="{6E3261E8-822D-4AC4-8F4C-7F3139B138C6}" srcOrd="2" destOrd="0" presId="urn:microsoft.com/office/officeart/2008/layout/LinedList"/>
    <dgm:cxn modelId="{6CD50F7D-E773-4F9F-B668-49AD36BFFA5E}" type="presParOf" srcId="{988E9B02-E385-47C4-BB77-6071E921B030}" destId="{FFB8E586-F907-446F-8DB4-7B4149B4DCBF}" srcOrd="3" destOrd="0" presId="urn:microsoft.com/office/officeart/2008/layout/LinedList"/>
    <dgm:cxn modelId="{0099850F-DEFC-498E-B45C-65A7445ADAAD}" type="presParOf" srcId="{FFB8E586-F907-446F-8DB4-7B4149B4DCBF}" destId="{160AF24F-1F53-42D2-B9EF-6B2F20589BC9}" srcOrd="0" destOrd="0" presId="urn:microsoft.com/office/officeart/2008/layout/LinedList"/>
    <dgm:cxn modelId="{C0054E1E-4C09-4BD4-B0F8-6637316048F5}" type="presParOf" srcId="{FFB8E586-F907-446F-8DB4-7B4149B4DCBF}" destId="{1B935F5D-0521-46C2-B2D6-22EC33BE9269}" srcOrd="1" destOrd="0" presId="urn:microsoft.com/office/officeart/2008/layout/LinedList"/>
    <dgm:cxn modelId="{F90DC5E1-26E8-40A9-AEE1-BB299381B3AA}" type="presParOf" srcId="{988E9B02-E385-47C4-BB77-6071E921B030}" destId="{C0D79AE8-CB72-4394-9618-426A71001ED2}" srcOrd="4" destOrd="0" presId="urn:microsoft.com/office/officeart/2008/layout/LinedList"/>
    <dgm:cxn modelId="{D063C60E-6D0E-4129-AF4E-73BC72CADB46}" type="presParOf" srcId="{988E9B02-E385-47C4-BB77-6071E921B030}" destId="{7C14F252-E0B7-47D7-B26A-DDDC4B057F12}" srcOrd="5" destOrd="0" presId="urn:microsoft.com/office/officeart/2008/layout/LinedList"/>
    <dgm:cxn modelId="{D652C86E-2B6F-4889-8D07-1CAE14C3E2C9}" type="presParOf" srcId="{7C14F252-E0B7-47D7-B26A-DDDC4B057F12}" destId="{AF743C06-BF05-416F-9066-200667319603}" srcOrd="0" destOrd="0" presId="urn:microsoft.com/office/officeart/2008/layout/LinedList"/>
    <dgm:cxn modelId="{20585C8E-9297-4735-B302-7CE92288EE41}" type="presParOf" srcId="{7C14F252-E0B7-47D7-B26A-DDDC4B057F12}" destId="{B03007C4-2B5B-4A5F-8468-A9ECC458B0B8}" srcOrd="1" destOrd="0" presId="urn:microsoft.com/office/officeart/2008/layout/LinedList"/>
    <dgm:cxn modelId="{F71EE3E1-62D1-4586-A488-A14377224570}" type="presParOf" srcId="{988E9B02-E385-47C4-BB77-6071E921B030}" destId="{1477F49A-57C6-48FE-A243-96F0619738A4}" srcOrd="6" destOrd="0" presId="urn:microsoft.com/office/officeart/2008/layout/LinedList"/>
    <dgm:cxn modelId="{DCD07A72-8A88-44FF-923B-834DE5499A40}" type="presParOf" srcId="{988E9B02-E385-47C4-BB77-6071E921B030}" destId="{DA801B32-BFA9-448E-A188-49597424AD38}" srcOrd="7" destOrd="0" presId="urn:microsoft.com/office/officeart/2008/layout/LinedList"/>
    <dgm:cxn modelId="{9CAF4119-6858-42DF-BEF8-5194289CC1D8}" type="presParOf" srcId="{DA801B32-BFA9-448E-A188-49597424AD38}" destId="{AB393561-1778-47D8-8E32-972C4F66608F}" srcOrd="0" destOrd="0" presId="urn:microsoft.com/office/officeart/2008/layout/LinedList"/>
    <dgm:cxn modelId="{3BEDEFDB-5143-4CBC-80CD-8963ABE2FE14}" type="presParOf" srcId="{DA801B32-BFA9-448E-A188-49597424AD38}" destId="{856F120A-0224-4035-895E-029D0ED0A3D1}" srcOrd="1" destOrd="0" presId="urn:microsoft.com/office/officeart/2008/layout/LinedList"/>
    <dgm:cxn modelId="{5284190D-7765-4C02-9415-2799F8916519}" type="presParOf" srcId="{988E9B02-E385-47C4-BB77-6071E921B030}" destId="{E7E3FAF0-3AE9-4715-9CBB-203F26A2F2BA}" srcOrd="8" destOrd="0" presId="urn:microsoft.com/office/officeart/2008/layout/LinedList"/>
    <dgm:cxn modelId="{ECD22C1A-6B69-44D2-BF7E-54D1B5D6CC34}" type="presParOf" srcId="{988E9B02-E385-47C4-BB77-6071E921B030}" destId="{8121AF1F-4A28-4760-91CE-056261209FAA}" srcOrd="9" destOrd="0" presId="urn:microsoft.com/office/officeart/2008/layout/LinedList"/>
    <dgm:cxn modelId="{4DEB2F55-F418-4AB9-B950-F4F006430391}" type="presParOf" srcId="{8121AF1F-4A28-4760-91CE-056261209FAA}" destId="{C95A2F0C-5366-4B61-B1E1-9673E1905C61}" srcOrd="0" destOrd="0" presId="urn:microsoft.com/office/officeart/2008/layout/LinedList"/>
    <dgm:cxn modelId="{B5A703BC-F6CC-4417-81B5-2FFDB540A0E1}" type="presParOf" srcId="{8121AF1F-4A28-4760-91CE-056261209FAA}" destId="{C46422BD-7513-46CF-9441-81BACDA85A5A}" srcOrd="1" destOrd="0" presId="urn:microsoft.com/office/officeart/2008/layout/LinedList"/>
    <dgm:cxn modelId="{10C43030-0EC2-4D9B-B0D7-447B566AC040}" type="presParOf" srcId="{988E9B02-E385-47C4-BB77-6071E921B030}" destId="{AA23ADB3-01BA-44F1-983C-343B0F256476}" srcOrd="10" destOrd="0" presId="urn:microsoft.com/office/officeart/2008/layout/LinedList"/>
    <dgm:cxn modelId="{3BF94FAB-9CCB-48FF-9468-687603337C2D}" type="presParOf" srcId="{988E9B02-E385-47C4-BB77-6071E921B030}" destId="{4CBA292B-96B2-4FA5-A53A-0D8A58F4F667}" srcOrd="11" destOrd="0" presId="urn:microsoft.com/office/officeart/2008/layout/LinedList"/>
    <dgm:cxn modelId="{2A443EA8-F0E5-4193-9E87-D2200FE3EF34}" type="presParOf" srcId="{4CBA292B-96B2-4FA5-A53A-0D8A58F4F667}" destId="{8F42F344-FF2F-441F-A809-E7D11D709841}" srcOrd="0" destOrd="0" presId="urn:microsoft.com/office/officeart/2008/layout/LinedList"/>
    <dgm:cxn modelId="{C4CEF76D-3941-4027-8039-9F833BFF2ADD}" type="presParOf" srcId="{4CBA292B-96B2-4FA5-A53A-0D8A58F4F667}" destId="{98A96BB4-3057-4DDB-8C41-87091EDB5DE7}" srcOrd="1" destOrd="0" presId="urn:microsoft.com/office/officeart/2008/layout/LinedList"/>
    <dgm:cxn modelId="{336D9E7F-BEDF-499E-932A-7D43B3AD960D}" type="presParOf" srcId="{988E9B02-E385-47C4-BB77-6071E921B030}" destId="{FB71357A-F94E-4A7D-9D40-AF474638AE32}" srcOrd="12" destOrd="0" presId="urn:microsoft.com/office/officeart/2008/layout/LinedList"/>
    <dgm:cxn modelId="{1327F962-8CFF-4FE8-AD3C-51340A586F06}" type="presParOf" srcId="{988E9B02-E385-47C4-BB77-6071E921B030}" destId="{3755328C-F667-4D36-BE63-5A5CB420BA58}" srcOrd="13" destOrd="0" presId="urn:microsoft.com/office/officeart/2008/layout/LinedList"/>
    <dgm:cxn modelId="{B3C5969F-D9B5-4A14-B6CF-84765249B683}" type="presParOf" srcId="{3755328C-F667-4D36-BE63-5A5CB420BA58}" destId="{3970819C-D0D8-4158-B5BA-33EC5DD3FE43}" srcOrd="0" destOrd="0" presId="urn:microsoft.com/office/officeart/2008/layout/LinedList"/>
    <dgm:cxn modelId="{C4C8610B-361F-48CA-B5CF-8222DE722FD7}" type="presParOf" srcId="{3755328C-F667-4D36-BE63-5A5CB420BA58}" destId="{74FE25CB-0CA7-4DEC-9670-653B95B080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BE50E4-B881-4FE4-A562-F4670883C46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6BC396D-DE44-470A-8568-8F061FC32D06}">
      <dgm:prSet custT="1"/>
      <dgm:spPr/>
      <dgm:t>
        <a:bodyPr/>
        <a:lstStyle/>
        <a:p>
          <a:r>
            <a:rPr lang="en-US" sz="2800" b="1" dirty="0"/>
            <a:t>Implicit constraints</a:t>
          </a:r>
          <a:r>
            <a:rPr lang="en-US" sz="2800" dirty="0"/>
            <a:t> –</a:t>
          </a:r>
        </a:p>
      </dgm:t>
    </dgm:pt>
    <dgm:pt modelId="{97687791-84A2-4E85-B276-28D614A2B83D}" type="parTrans" cxnId="{E4902F6E-2B0F-4456-814C-C8D4A4C2721A}">
      <dgm:prSet/>
      <dgm:spPr/>
      <dgm:t>
        <a:bodyPr/>
        <a:lstStyle/>
        <a:p>
          <a:endParaRPr lang="en-US"/>
        </a:p>
      </dgm:t>
    </dgm:pt>
    <dgm:pt modelId="{E0587923-D479-4B3F-A5F7-2D627B86588B}" type="sibTrans" cxnId="{E4902F6E-2B0F-4456-814C-C8D4A4C2721A}">
      <dgm:prSet/>
      <dgm:spPr/>
      <dgm:t>
        <a:bodyPr/>
        <a:lstStyle/>
        <a:p>
          <a:endParaRPr lang="en-US"/>
        </a:p>
      </dgm:t>
    </dgm:pt>
    <dgm:pt modelId="{45BBADFB-9A8A-4BA7-87B8-2560E01DD1D9}">
      <dgm:prSet custT="1"/>
      <dgm:spPr/>
      <dgm:t>
        <a:bodyPr/>
        <a:lstStyle/>
        <a:p>
          <a:r>
            <a:rPr lang="en-US" sz="3200" dirty="0"/>
            <a:t>are rules that determine </a:t>
          </a:r>
          <a:r>
            <a:rPr lang="en-US" sz="3200" dirty="0">
              <a:solidFill>
                <a:srgbClr val="FFC000"/>
              </a:solidFill>
            </a:rPr>
            <a:t>which of the tuples</a:t>
          </a:r>
          <a:r>
            <a:rPr lang="en-US" sz="3200" dirty="0"/>
            <a:t> in the</a:t>
          </a:r>
          <a:r>
            <a:rPr lang="en-US" sz="1800" dirty="0"/>
            <a:t> </a:t>
          </a:r>
          <a:r>
            <a:rPr lang="en-US" sz="3200" dirty="0">
              <a:solidFill>
                <a:srgbClr val="FFC000"/>
              </a:solidFill>
            </a:rPr>
            <a:t>solution space </a:t>
          </a:r>
          <a:r>
            <a:rPr lang="en-US" sz="3200" dirty="0"/>
            <a:t>of   Si </a:t>
          </a:r>
          <a:r>
            <a:rPr lang="en-US" sz="3200" dirty="0">
              <a:solidFill>
                <a:srgbClr val="FFC000"/>
              </a:solidFill>
            </a:rPr>
            <a:t>satisfy the criterion function</a:t>
          </a:r>
          <a:r>
            <a:rPr lang="en-US" sz="3200" dirty="0"/>
            <a:t>.</a:t>
          </a:r>
        </a:p>
      </dgm:t>
    </dgm:pt>
    <dgm:pt modelId="{E9D86BE1-B09D-4444-B388-2E0D5AB91F49}" type="parTrans" cxnId="{D5763853-6C49-40DC-AD07-C9B22AE65735}">
      <dgm:prSet/>
      <dgm:spPr/>
      <dgm:t>
        <a:bodyPr/>
        <a:lstStyle/>
        <a:p>
          <a:endParaRPr lang="en-US"/>
        </a:p>
      </dgm:t>
    </dgm:pt>
    <dgm:pt modelId="{42E032A4-9B58-48B1-B895-2563A373AB69}" type="sibTrans" cxnId="{D5763853-6C49-40DC-AD07-C9B22AE65735}">
      <dgm:prSet/>
      <dgm:spPr/>
      <dgm:t>
        <a:bodyPr/>
        <a:lstStyle/>
        <a:p>
          <a:endParaRPr lang="en-US"/>
        </a:p>
      </dgm:t>
    </dgm:pt>
    <dgm:pt modelId="{98211902-325F-4F52-8572-2FBD99B2CF8C}">
      <dgm:prSet custT="1"/>
      <dgm:spPr/>
      <dgm:t>
        <a:bodyPr/>
        <a:lstStyle/>
        <a:p>
          <a:r>
            <a:rPr lang="en-US" sz="3200" dirty="0"/>
            <a:t>Implicit constraints describe the way in which the </a:t>
          </a:r>
          <a:r>
            <a:rPr lang="en-US" sz="3200" dirty="0">
              <a:solidFill>
                <a:srgbClr val="FFC000"/>
              </a:solidFill>
            </a:rPr>
            <a:t>xi s must relate to each </a:t>
          </a:r>
          <a:r>
            <a:rPr lang="en-US" sz="3200" dirty="0"/>
            <a:t>other.</a:t>
          </a:r>
        </a:p>
      </dgm:t>
    </dgm:pt>
    <dgm:pt modelId="{FA9ECD94-D88C-40E3-B708-DBFA1D08698B}" type="parTrans" cxnId="{E4BD3909-FEFC-4DAF-AEB6-391BA447018B}">
      <dgm:prSet/>
      <dgm:spPr/>
      <dgm:t>
        <a:bodyPr/>
        <a:lstStyle/>
        <a:p>
          <a:endParaRPr lang="en-US"/>
        </a:p>
      </dgm:t>
    </dgm:pt>
    <dgm:pt modelId="{B18ABC6B-3A92-4C04-B0A7-7A69B47328DB}" type="sibTrans" cxnId="{E4BD3909-FEFC-4DAF-AEB6-391BA447018B}">
      <dgm:prSet/>
      <dgm:spPr/>
      <dgm:t>
        <a:bodyPr/>
        <a:lstStyle/>
        <a:p>
          <a:endParaRPr lang="en-US"/>
        </a:p>
      </dgm:t>
    </dgm:pt>
    <dgm:pt modelId="{B82F3A65-7292-494C-AF76-D34B406F6DF5}" type="pres">
      <dgm:prSet presAssocID="{3EBE50E4-B881-4FE4-A562-F4670883C462}" presName="linear" presStyleCnt="0">
        <dgm:presLayoutVars>
          <dgm:animLvl val="lvl"/>
          <dgm:resizeHandles val="exact"/>
        </dgm:presLayoutVars>
      </dgm:prSet>
      <dgm:spPr/>
    </dgm:pt>
    <dgm:pt modelId="{7325FC39-E247-45AF-8A36-957C92EE21D2}" type="pres">
      <dgm:prSet presAssocID="{36BC396D-DE44-470A-8568-8F061FC32D06}" presName="parentText" presStyleLbl="node1" presStyleIdx="0" presStyleCnt="1" custLinFactNeighborX="-776" custLinFactNeighborY="-23707">
        <dgm:presLayoutVars>
          <dgm:chMax val="0"/>
          <dgm:bulletEnabled val="1"/>
        </dgm:presLayoutVars>
      </dgm:prSet>
      <dgm:spPr/>
    </dgm:pt>
    <dgm:pt modelId="{60FB3B3D-2986-439B-8EFE-723384869E3B}" type="pres">
      <dgm:prSet presAssocID="{36BC396D-DE44-470A-8568-8F061FC32D0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C283200-E6D3-4D09-BABA-91EE17737C76}" type="presOf" srcId="{98211902-325F-4F52-8572-2FBD99B2CF8C}" destId="{60FB3B3D-2986-439B-8EFE-723384869E3B}" srcOrd="0" destOrd="1" presId="urn:microsoft.com/office/officeart/2005/8/layout/vList2"/>
    <dgm:cxn modelId="{E4BD3909-FEFC-4DAF-AEB6-391BA447018B}" srcId="{36BC396D-DE44-470A-8568-8F061FC32D06}" destId="{98211902-325F-4F52-8572-2FBD99B2CF8C}" srcOrd="1" destOrd="0" parTransId="{FA9ECD94-D88C-40E3-B708-DBFA1D08698B}" sibTransId="{B18ABC6B-3A92-4C04-B0A7-7A69B47328DB}"/>
    <dgm:cxn modelId="{E4902F6E-2B0F-4456-814C-C8D4A4C2721A}" srcId="{3EBE50E4-B881-4FE4-A562-F4670883C462}" destId="{36BC396D-DE44-470A-8568-8F061FC32D06}" srcOrd="0" destOrd="0" parTransId="{97687791-84A2-4E85-B276-28D614A2B83D}" sibTransId="{E0587923-D479-4B3F-A5F7-2D627B86588B}"/>
    <dgm:cxn modelId="{D5763853-6C49-40DC-AD07-C9B22AE65735}" srcId="{36BC396D-DE44-470A-8568-8F061FC32D06}" destId="{45BBADFB-9A8A-4BA7-87B8-2560E01DD1D9}" srcOrd="0" destOrd="0" parTransId="{E9D86BE1-B09D-4444-B388-2E0D5AB91F49}" sibTransId="{42E032A4-9B58-48B1-B895-2563A373AB69}"/>
    <dgm:cxn modelId="{9F711577-9B9A-4E47-A263-87A8861C213C}" type="presOf" srcId="{3EBE50E4-B881-4FE4-A562-F4670883C462}" destId="{B82F3A65-7292-494C-AF76-D34B406F6DF5}" srcOrd="0" destOrd="0" presId="urn:microsoft.com/office/officeart/2005/8/layout/vList2"/>
    <dgm:cxn modelId="{BD8401E9-464E-4240-BCDE-F3F272784D75}" type="presOf" srcId="{36BC396D-DE44-470A-8568-8F061FC32D06}" destId="{7325FC39-E247-45AF-8A36-957C92EE21D2}" srcOrd="0" destOrd="0" presId="urn:microsoft.com/office/officeart/2005/8/layout/vList2"/>
    <dgm:cxn modelId="{8EDD2AF2-F6E6-4318-9BE1-29E5EDEF91C1}" type="presOf" srcId="{45BBADFB-9A8A-4BA7-87B8-2560E01DD1D9}" destId="{60FB3B3D-2986-439B-8EFE-723384869E3B}" srcOrd="0" destOrd="0" presId="urn:microsoft.com/office/officeart/2005/8/layout/vList2"/>
    <dgm:cxn modelId="{15C4B11B-33C4-4368-902D-78969FE603AF}" type="presParOf" srcId="{B82F3A65-7292-494C-AF76-D34B406F6DF5}" destId="{7325FC39-E247-45AF-8A36-957C92EE21D2}" srcOrd="0" destOrd="0" presId="urn:microsoft.com/office/officeart/2005/8/layout/vList2"/>
    <dgm:cxn modelId="{4A760DB6-A46F-4DEF-BABC-07966024CDD4}" type="presParOf" srcId="{B82F3A65-7292-494C-AF76-D34B406F6DF5}" destId="{60FB3B3D-2986-439B-8EFE-723384869E3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EB9656-41EE-4F72-83CC-C01D160656C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32F5FB-05B4-4E21-B866-617625C309E5}">
      <dgm:prSet/>
      <dgm:spPr/>
      <dgm:t>
        <a:bodyPr/>
        <a:lstStyle/>
        <a:p>
          <a:r>
            <a:rPr lang="en-US" dirty="0"/>
            <a:t>– Place four queens on an 4 × 4 chessboard so that </a:t>
          </a:r>
          <a:r>
            <a:rPr lang="en-US" dirty="0">
              <a:solidFill>
                <a:schemeClr val="accent2"/>
              </a:solidFill>
            </a:rPr>
            <a:t>no queen attacks another queen</a:t>
          </a:r>
        </a:p>
      </dgm:t>
    </dgm:pt>
    <dgm:pt modelId="{B81C59E6-36EA-4789-814D-021EBE37738A}" type="parTrans" cxnId="{54016CC8-BCA7-465C-B1F4-CC06DD926275}">
      <dgm:prSet/>
      <dgm:spPr/>
      <dgm:t>
        <a:bodyPr/>
        <a:lstStyle/>
        <a:p>
          <a:endParaRPr lang="en-US"/>
        </a:p>
      </dgm:t>
    </dgm:pt>
    <dgm:pt modelId="{45F3AD41-8F17-48D6-84A7-77AB2CAA79A9}" type="sibTrans" cxnId="{54016CC8-BCA7-465C-B1F4-CC06DD926275}">
      <dgm:prSet/>
      <dgm:spPr/>
      <dgm:t>
        <a:bodyPr/>
        <a:lstStyle/>
        <a:p>
          <a:endParaRPr lang="en-US"/>
        </a:p>
      </dgm:t>
    </dgm:pt>
    <dgm:pt modelId="{A7C1175E-A383-417C-BBA6-084182B7E393}">
      <dgm:prSet/>
      <dgm:spPr/>
      <dgm:t>
        <a:bodyPr/>
        <a:lstStyle/>
        <a:p>
          <a:r>
            <a:rPr lang="en-US" dirty="0"/>
            <a:t>∗ A queen </a:t>
          </a:r>
          <a:r>
            <a:rPr lang="en-US" dirty="0">
              <a:solidFill>
                <a:srgbClr val="FFC000"/>
              </a:solidFill>
            </a:rPr>
            <a:t>attacks</a:t>
          </a:r>
          <a:r>
            <a:rPr lang="en-US" dirty="0"/>
            <a:t> another queen if the </a:t>
          </a:r>
          <a:r>
            <a:rPr lang="en-US" dirty="0">
              <a:solidFill>
                <a:srgbClr val="FFC000"/>
              </a:solidFill>
            </a:rPr>
            <a:t>two are in the same row, column, or diagonal</a:t>
          </a:r>
        </a:p>
      </dgm:t>
    </dgm:pt>
    <dgm:pt modelId="{7BE8BD3A-1A4B-431D-9945-E11A907B2CAC}" type="parTrans" cxnId="{2D232C96-7480-4D6B-A3AD-9F65743988F2}">
      <dgm:prSet/>
      <dgm:spPr/>
      <dgm:t>
        <a:bodyPr/>
        <a:lstStyle/>
        <a:p>
          <a:endParaRPr lang="en-US"/>
        </a:p>
      </dgm:t>
    </dgm:pt>
    <dgm:pt modelId="{658889FC-2244-41FF-9BF4-0B08BA5CA9E9}" type="sibTrans" cxnId="{2D232C96-7480-4D6B-A3AD-9F65743988F2}">
      <dgm:prSet/>
      <dgm:spPr/>
      <dgm:t>
        <a:bodyPr/>
        <a:lstStyle/>
        <a:p>
          <a:endParaRPr lang="en-US"/>
        </a:p>
      </dgm:t>
    </dgm:pt>
    <dgm:pt modelId="{91CACBC7-143F-45EA-BBDB-4E0496014E6F}" type="pres">
      <dgm:prSet presAssocID="{6EEB9656-41EE-4F72-83CC-C01D160656CD}" presName="linear" presStyleCnt="0">
        <dgm:presLayoutVars>
          <dgm:animLvl val="lvl"/>
          <dgm:resizeHandles val="exact"/>
        </dgm:presLayoutVars>
      </dgm:prSet>
      <dgm:spPr/>
    </dgm:pt>
    <dgm:pt modelId="{B63F5F9A-8521-4C76-A604-D52EB5606D5A}" type="pres">
      <dgm:prSet presAssocID="{7C32F5FB-05B4-4E21-B866-617625C309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EE0133A-E540-4A27-9CAC-27F5BA82943B}" type="pres">
      <dgm:prSet presAssocID="{45F3AD41-8F17-48D6-84A7-77AB2CAA79A9}" presName="spacer" presStyleCnt="0"/>
      <dgm:spPr/>
    </dgm:pt>
    <dgm:pt modelId="{23AA46F8-B77C-4F7F-A47D-EDCBBE5D8BBF}" type="pres">
      <dgm:prSet presAssocID="{A7C1175E-A383-417C-BBA6-084182B7E3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90FBD62-B783-4D03-AF0A-0D8CECFD4505}" type="presOf" srcId="{6EEB9656-41EE-4F72-83CC-C01D160656CD}" destId="{91CACBC7-143F-45EA-BBDB-4E0496014E6F}" srcOrd="0" destOrd="0" presId="urn:microsoft.com/office/officeart/2005/8/layout/vList2"/>
    <dgm:cxn modelId="{685CEE73-C784-46A9-8A34-E6BC587C5755}" type="presOf" srcId="{7C32F5FB-05B4-4E21-B866-617625C309E5}" destId="{B63F5F9A-8521-4C76-A604-D52EB5606D5A}" srcOrd="0" destOrd="0" presId="urn:microsoft.com/office/officeart/2005/8/layout/vList2"/>
    <dgm:cxn modelId="{2D232C96-7480-4D6B-A3AD-9F65743988F2}" srcId="{6EEB9656-41EE-4F72-83CC-C01D160656CD}" destId="{A7C1175E-A383-417C-BBA6-084182B7E393}" srcOrd="1" destOrd="0" parTransId="{7BE8BD3A-1A4B-431D-9945-E11A907B2CAC}" sibTransId="{658889FC-2244-41FF-9BF4-0B08BA5CA9E9}"/>
    <dgm:cxn modelId="{2448F9C0-E9FC-4F32-B9F2-8C050CEF50E3}" type="presOf" srcId="{A7C1175E-A383-417C-BBA6-084182B7E393}" destId="{23AA46F8-B77C-4F7F-A47D-EDCBBE5D8BBF}" srcOrd="0" destOrd="0" presId="urn:microsoft.com/office/officeart/2005/8/layout/vList2"/>
    <dgm:cxn modelId="{54016CC8-BCA7-465C-B1F4-CC06DD926275}" srcId="{6EEB9656-41EE-4F72-83CC-C01D160656CD}" destId="{7C32F5FB-05B4-4E21-B866-617625C309E5}" srcOrd="0" destOrd="0" parTransId="{B81C59E6-36EA-4789-814D-021EBE37738A}" sibTransId="{45F3AD41-8F17-48D6-84A7-77AB2CAA79A9}"/>
    <dgm:cxn modelId="{76B8985C-84B5-4547-8506-2FA68BA18853}" type="presParOf" srcId="{91CACBC7-143F-45EA-BBDB-4E0496014E6F}" destId="{B63F5F9A-8521-4C76-A604-D52EB5606D5A}" srcOrd="0" destOrd="0" presId="urn:microsoft.com/office/officeart/2005/8/layout/vList2"/>
    <dgm:cxn modelId="{4BDE539C-8BCA-4B34-866C-BACE4CEAEA4A}" type="presParOf" srcId="{91CACBC7-143F-45EA-BBDB-4E0496014E6F}" destId="{BEE0133A-E540-4A27-9CAC-27F5BA82943B}" srcOrd="1" destOrd="0" presId="urn:microsoft.com/office/officeart/2005/8/layout/vList2"/>
    <dgm:cxn modelId="{06ABBF5C-C1BB-44BC-B734-D099C287B76C}" type="presParOf" srcId="{91CACBC7-143F-45EA-BBDB-4E0496014E6F}" destId="{23AA46F8-B77C-4F7F-A47D-EDCBBE5D8BB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1C22B3-A786-466A-8848-13EE17D4ABB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7389C6B-7C60-467B-AB2D-E259B3A73242}">
      <dgm:prSet/>
      <dgm:spPr/>
      <dgm:t>
        <a:bodyPr/>
        <a:lstStyle/>
        <a:p>
          <a:r>
            <a:rPr lang="en-US"/>
            <a:t>– Identify data structures to solve the problem</a:t>
          </a:r>
        </a:p>
      </dgm:t>
    </dgm:pt>
    <dgm:pt modelId="{C8BCD740-87AF-4714-8A54-32DE241C7738}" type="parTrans" cxnId="{D77CB73F-B587-451A-8B40-032590B65B46}">
      <dgm:prSet/>
      <dgm:spPr/>
      <dgm:t>
        <a:bodyPr/>
        <a:lstStyle/>
        <a:p>
          <a:endParaRPr lang="en-US"/>
        </a:p>
      </dgm:t>
    </dgm:pt>
    <dgm:pt modelId="{D5C4AE53-99A7-42F6-B46E-06357CAFC4EE}" type="sibTrans" cxnId="{D77CB73F-B587-451A-8B40-032590B65B46}">
      <dgm:prSet/>
      <dgm:spPr/>
      <dgm:t>
        <a:bodyPr/>
        <a:lstStyle/>
        <a:p>
          <a:endParaRPr lang="en-US"/>
        </a:p>
      </dgm:t>
    </dgm:pt>
    <dgm:pt modelId="{ECF27092-8AC5-42E2-83FE-65FB0C677396}">
      <dgm:prSet/>
      <dgm:spPr/>
      <dgm:t>
        <a:bodyPr/>
        <a:lstStyle/>
        <a:p>
          <a:r>
            <a:rPr lang="en-US" dirty="0"/>
            <a:t>Define the chessboard to be a </a:t>
          </a:r>
          <a:r>
            <a:rPr lang="en-US" dirty="0">
              <a:solidFill>
                <a:srgbClr val="FFC000"/>
              </a:solidFill>
            </a:rPr>
            <a:t>4 × 4 array</a:t>
          </a:r>
        </a:p>
      </dgm:t>
    </dgm:pt>
    <dgm:pt modelId="{F8B9AE43-2BAD-4262-9602-40514C9FA18C}" type="parTrans" cxnId="{5CA6F344-7C81-4F3C-A2B2-195BC2AEE1B1}">
      <dgm:prSet/>
      <dgm:spPr/>
      <dgm:t>
        <a:bodyPr/>
        <a:lstStyle/>
        <a:p>
          <a:endParaRPr lang="en-US"/>
        </a:p>
      </dgm:t>
    </dgm:pt>
    <dgm:pt modelId="{E2109BFD-FF0D-473A-83DE-BCA1DA5A20BF}" type="sibTrans" cxnId="{5CA6F344-7C81-4F3C-A2B2-195BC2AEE1B1}">
      <dgm:prSet/>
      <dgm:spPr/>
      <dgm:t>
        <a:bodyPr/>
        <a:lstStyle/>
        <a:p>
          <a:endParaRPr lang="en-US"/>
        </a:p>
      </dgm:t>
    </dgm:pt>
    <dgm:pt modelId="{6A97B918-13A7-450B-8D77-92CFA41888DC}">
      <dgm:prSet/>
      <dgm:spPr/>
      <dgm:t>
        <a:bodyPr/>
        <a:lstStyle/>
        <a:p>
          <a:r>
            <a:rPr lang="en-US" dirty="0">
              <a:solidFill>
                <a:srgbClr val="FFC000"/>
              </a:solidFill>
            </a:rPr>
            <a:t>Number the rows and columns </a:t>
          </a:r>
          <a:r>
            <a:rPr lang="en-US" dirty="0"/>
            <a:t>1 through 4</a:t>
          </a:r>
        </a:p>
      </dgm:t>
    </dgm:pt>
    <dgm:pt modelId="{50E9BB40-4CC0-4600-A373-0CA141E97DA2}" type="parTrans" cxnId="{2CD34CAE-67BB-4283-A853-D6F3CD35CA57}">
      <dgm:prSet/>
      <dgm:spPr/>
      <dgm:t>
        <a:bodyPr/>
        <a:lstStyle/>
        <a:p>
          <a:endParaRPr lang="en-US"/>
        </a:p>
      </dgm:t>
    </dgm:pt>
    <dgm:pt modelId="{B0E3CC42-7CDB-4391-B5EB-B4A55F5D8C02}" type="sibTrans" cxnId="{2CD34CAE-67BB-4283-A853-D6F3CD35CA57}">
      <dgm:prSet/>
      <dgm:spPr/>
      <dgm:t>
        <a:bodyPr/>
        <a:lstStyle/>
        <a:p>
          <a:endParaRPr lang="en-US"/>
        </a:p>
      </dgm:t>
    </dgm:pt>
    <dgm:pt modelId="{B15D4D7D-F369-4BF5-8E83-BC3A437913F4}">
      <dgm:prSet/>
      <dgm:spPr/>
      <dgm:t>
        <a:bodyPr/>
        <a:lstStyle/>
        <a:p>
          <a:r>
            <a:rPr lang="en-US" dirty="0"/>
            <a:t>Can number </a:t>
          </a:r>
          <a:r>
            <a:rPr lang="en-US" dirty="0">
              <a:solidFill>
                <a:schemeClr val="accent2"/>
              </a:solidFill>
            </a:rPr>
            <a:t>queens 1 through 4</a:t>
          </a:r>
        </a:p>
      </dgm:t>
    </dgm:pt>
    <dgm:pt modelId="{3B072864-5722-4FFA-911E-179BF2403728}" type="parTrans" cxnId="{0BC3F2B0-31C1-466A-8151-8D41EA90B46B}">
      <dgm:prSet/>
      <dgm:spPr/>
      <dgm:t>
        <a:bodyPr/>
        <a:lstStyle/>
        <a:p>
          <a:endParaRPr lang="en-US"/>
        </a:p>
      </dgm:t>
    </dgm:pt>
    <dgm:pt modelId="{A0FBDE77-61D8-4D99-A91E-BB6D2DB536D5}" type="sibTrans" cxnId="{0BC3F2B0-31C1-466A-8151-8D41EA90B46B}">
      <dgm:prSet/>
      <dgm:spPr/>
      <dgm:t>
        <a:bodyPr/>
        <a:lstStyle/>
        <a:p>
          <a:endParaRPr lang="en-US"/>
        </a:p>
      </dgm:t>
    </dgm:pt>
    <dgm:pt modelId="{0B840BF2-3436-46D1-B3A5-6F63213DA559}">
      <dgm:prSet/>
      <dgm:spPr/>
      <dgm:t>
        <a:bodyPr/>
        <a:lstStyle/>
        <a:p>
          <a:r>
            <a:rPr lang="en-US" dirty="0"/>
            <a:t>Since each queen must be in different row, assume </a:t>
          </a:r>
          <a:r>
            <a:rPr lang="en-US" dirty="0">
              <a:solidFill>
                <a:schemeClr val="accent2"/>
              </a:solidFill>
            </a:rPr>
            <a:t>queen </a:t>
          </a:r>
          <a:r>
            <a:rPr lang="en-US" dirty="0" err="1">
              <a:solidFill>
                <a:schemeClr val="accent2"/>
              </a:solidFill>
            </a:rPr>
            <a:t>i</a:t>
          </a:r>
          <a:r>
            <a:rPr lang="en-US" dirty="0">
              <a:solidFill>
                <a:schemeClr val="accent2"/>
              </a:solidFill>
            </a:rPr>
            <a:t> is placed on   </a:t>
          </a:r>
          <a:r>
            <a:rPr lang="en-US" dirty="0" err="1">
              <a:solidFill>
                <a:schemeClr val="accent2"/>
              </a:solidFill>
            </a:rPr>
            <a:t>i-</a:t>
          </a:r>
          <a:r>
            <a:rPr lang="en-US" b="1" dirty="0" err="1">
              <a:solidFill>
                <a:schemeClr val="accent2"/>
              </a:solidFill>
            </a:rPr>
            <a:t>th</a:t>
          </a:r>
          <a:r>
            <a:rPr lang="en-US" dirty="0">
              <a:solidFill>
                <a:schemeClr val="accent2"/>
              </a:solidFill>
            </a:rPr>
            <a:t> row</a:t>
          </a:r>
        </a:p>
      </dgm:t>
    </dgm:pt>
    <dgm:pt modelId="{F9B081DC-3DDD-4484-A8B3-B22AD0A0174A}" type="parTrans" cxnId="{E00B7327-BD2E-4FFC-98D6-F8D34E68408D}">
      <dgm:prSet/>
      <dgm:spPr/>
      <dgm:t>
        <a:bodyPr/>
        <a:lstStyle/>
        <a:p>
          <a:endParaRPr lang="en-US"/>
        </a:p>
      </dgm:t>
    </dgm:pt>
    <dgm:pt modelId="{4772DBC1-F000-4ACE-8EEA-1A9FE9B85645}" type="sibTrans" cxnId="{E00B7327-BD2E-4FFC-98D6-F8D34E68408D}">
      <dgm:prSet/>
      <dgm:spPr/>
      <dgm:t>
        <a:bodyPr/>
        <a:lstStyle/>
        <a:p>
          <a:endParaRPr lang="en-US"/>
        </a:p>
      </dgm:t>
    </dgm:pt>
    <dgm:pt modelId="{0DD95838-3769-4A16-9D0B-9396D372495C}">
      <dgm:prSet/>
      <dgm:spPr/>
      <dgm:t>
        <a:bodyPr/>
        <a:lstStyle/>
        <a:p>
          <a:r>
            <a:rPr lang="en-US" dirty="0"/>
            <a:t>solution to 4 queens problem represented as 4 tuples (x1, . . . , x4),</a:t>
          </a:r>
        </a:p>
      </dgm:t>
    </dgm:pt>
    <dgm:pt modelId="{BF7B31F3-2A8C-459E-BBDF-614258943956}" type="parTrans" cxnId="{98B473A4-AA51-491E-94D6-AD79D4A6F255}">
      <dgm:prSet/>
      <dgm:spPr/>
      <dgm:t>
        <a:bodyPr/>
        <a:lstStyle/>
        <a:p>
          <a:endParaRPr lang="en-US"/>
        </a:p>
      </dgm:t>
    </dgm:pt>
    <dgm:pt modelId="{DA791651-1CC9-4885-B36D-7C8524A2608A}" type="sibTrans" cxnId="{98B473A4-AA51-491E-94D6-AD79D4A6F255}">
      <dgm:prSet/>
      <dgm:spPr/>
      <dgm:t>
        <a:bodyPr/>
        <a:lstStyle/>
        <a:p>
          <a:endParaRPr lang="en-US"/>
        </a:p>
      </dgm:t>
    </dgm:pt>
    <dgm:pt modelId="{B3E04553-0230-4727-B65C-D6464A4A1CB4}">
      <dgm:prSet/>
      <dgm:spPr/>
      <dgm:t>
        <a:bodyPr/>
        <a:lstStyle/>
        <a:p>
          <a:r>
            <a:rPr lang="en-US" dirty="0"/>
            <a:t>where </a:t>
          </a:r>
          <a:r>
            <a:rPr lang="en-US" dirty="0">
              <a:solidFill>
                <a:srgbClr val="FFC000"/>
              </a:solidFill>
            </a:rPr>
            <a:t>xi  is the column on which  </a:t>
          </a:r>
          <a:r>
            <a:rPr lang="en-US" dirty="0" err="1">
              <a:solidFill>
                <a:srgbClr val="FFC000"/>
              </a:solidFill>
            </a:rPr>
            <a:t>i</a:t>
          </a:r>
          <a:r>
            <a:rPr lang="en-US" dirty="0">
              <a:solidFill>
                <a:srgbClr val="FFC000"/>
              </a:solidFill>
            </a:rPr>
            <a:t> </a:t>
          </a:r>
          <a:r>
            <a:rPr lang="en-US" dirty="0" err="1">
              <a:solidFill>
                <a:srgbClr val="FFC000"/>
              </a:solidFill>
            </a:rPr>
            <a:t>th</a:t>
          </a:r>
          <a:r>
            <a:rPr lang="en-US" dirty="0"/>
            <a:t> queen placed</a:t>
          </a:r>
        </a:p>
        <a:p>
          <a:endParaRPr lang="en-US" dirty="0"/>
        </a:p>
      </dgm:t>
    </dgm:pt>
    <dgm:pt modelId="{4E796AD4-2372-4DDD-983F-1BD5DB0A37A5}" type="parTrans" cxnId="{908EF79A-ECB1-410A-BCE3-6576EAE7293B}">
      <dgm:prSet/>
      <dgm:spPr/>
      <dgm:t>
        <a:bodyPr/>
        <a:lstStyle/>
        <a:p>
          <a:endParaRPr lang="en-US"/>
        </a:p>
      </dgm:t>
    </dgm:pt>
    <dgm:pt modelId="{F33D28B5-733D-4BCC-8548-183D81B3DDE7}" type="sibTrans" cxnId="{908EF79A-ECB1-410A-BCE3-6576EAE7293B}">
      <dgm:prSet/>
      <dgm:spPr/>
      <dgm:t>
        <a:bodyPr/>
        <a:lstStyle/>
        <a:p>
          <a:endParaRPr lang="en-US"/>
        </a:p>
      </dgm:t>
    </dgm:pt>
    <dgm:pt modelId="{8E821DF6-24C3-41A6-839B-D56FF4A96D93}" type="pres">
      <dgm:prSet presAssocID="{731C22B3-A786-466A-8848-13EE17D4ABBA}" presName="linear" presStyleCnt="0">
        <dgm:presLayoutVars>
          <dgm:animLvl val="lvl"/>
          <dgm:resizeHandles val="exact"/>
        </dgm:presLayoutVars>
      </dgm:prSet>
      <dgm:spPr/>
    </dgm:pt>
    <dgm:pt modelId="{E0E39D32-D5AD-4431-9950-B433D25E72EE}" type="pres">
      <dgm:prSet presAssocID="{F7389C6B-7C60-467B-AB2D-E259B3A7324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9C8CF1C-B6D4-4512-ACF8-4CEE78D3DAA0}" type="pres">
      <dgm:prSet presAssocID="{F7389C6B-7C60-467B-AB2D-E259B3A73242}" presName="childText" presStyleLbl="revTx" presStyleIdx="0" presStyleCnt="1">
        <dgm:presLayoutVars>
          <dgm:bulletEnabled val="1"/>
        </dgm:presLayoutVars>
      </dgm:prSet>
      <dgm:spPr/>
    </dgm:pt>
    <dgm:pt modelId="{C2951950-1049-4119-8FFC-3CB8803735E1}" type="pres">
      <dgm:prSet presAssocID="{B15D4D7D-F369-4BF5-8E83-BC3A437913F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5D64546-68EB-4DC5-B194-9594F0042DEC}" type="pres">
      <dgm:prSet presAssocID="{A0FBDE77-61D8-4D99-A91E-BB6D2DB536D5}" presName="spacer" presStyleCnt="0"/>
      <dgm:spPr/>
    </dgm:pt>
    <dgm:pt modelId="{7BDCD283-A501-41EB-A45B-C35B96500264}" type="pres">
      <dgm:prSet presAssocID="{0B840BF2-3436-46D1-B3A5-6F63213DA55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314D452-E542-457F-BDFA-D295875BA88C}" type="pres">
      <dgm:prSet presAssocID="{4772DBC1-F000-4ACE-8EEA-1A9FE9B85645}" presName="spacer" presStyleCnt="0"/>
      <dgm:spPr/>
    </dgm:pt>
    <dgm:pt modelId="{C4250C50-CAB1-4626-AB20-F1C023CCA364}" type="pres">
      <dgm:prSet presAssocID="{0DD95838-3769-4A16-9D0B-9396D372495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CD8E8B4-093E-4892-BE94-7D5CA592690D}" type="pres">
      <dgm:prSet presAssocID="{DA791651-1CC9-4885-B36D-7C8524A2608A}" presName="spacer" presStyleCnt="0"/>
      <dgm:spPr/>
    </dgm:pt>
    <dgm:pt modelId="{01F7BB09-EE05-46B0-9AA3-215F3B6BC198}" type="pres">
      <dgm:prSet presAssocID="{B3E04553-0230-4727-B65C-D6464A4A1CB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00B7327-BD2E-4FFC-98D6-F8D34E68408D}" srcId="{731C22B3-A786-466A-8848-13EE17D4ABBA}" destId="{0B840BF2-3436-46D1-B3A5-6F63213DA559}" srcOrd="2" destOrd="0" parTransId="{F9B081DC-3DDD-4484-A8B3-B22AD0A0174A}" sibTransId="{4772DBC1-F000-4ACE-8EEA-1A9FE9B85645}"/>
    <dgm:cxn modelId="{D77CB73F-B587-451A-8B40-032590B65B46}" srcId="{731C22B3-A786-466A-8848-13EE17D4ABBA}" destId="{F7389C6B-7C60-467B-AB2D-E259B3A73242}" srcOrd="0" destOrd="0" parTransId="{C8BCD740-87AF-4714-8A54-32DE241C7738}" sibTransId="{D5C4AE53-99A7-42F6-B46E-06357CAFC4EE}"/>
    <dgm:cxn modelId="{0301B45F-FED8-4E42-A6E1-85F3E7223302}" type="presOf" srcId="{B3E04553-0230-4727-B65C-D6464A4A1CB4}" destId="{01F7BB09-EE05-46B0-9AA3-215F3B6BC198}" srcOrd="0" destOrd="0" presId="urn:microsoft.com/office/officeart/2005/8/layout/vList2"/>
    <dgm:cxn modelId="{9AB7D962-A42A-445B-B85C-8D1C3E51D30E}" type="presOf" srcId="{B15D4D7D-F369-4BF5-8E83-BC3A437913F4}" destId="{C2951950-1049-4119-8FFC-3CB8803735E1}" srcOrd="0" destOrd="0" presId="urn:microsoft.com/office/officeart/2005/8/layout/vList2"/>
    <dgm:cxn modelId="{5CA6F344-7C81-4F3C-A2B2-195BC2AEE1B1}" srcId="{F7389C6B-7C60-467B-AB2D-E259B3A73242}" destId="{ECF27092-8AC5-42E2-83FE-65FB0C677396}" srcOrd="0" destOrd="0" parTransId="{F8B9AE43-2BAD-4262-9602-40514C9FA18C}" sibTransId="{E2109BFD-FF0D-473A-83DE-BCA1DA5A20BF}"/>
    <dgm:cxn modelId="{85F2EC4C-CBF8-4FF1-B872-7CA81DC4EB14}" type="presOf" srcId="{F7389C6B-7C60-467B-AB2D-E259B3A73242}" destId="{E0E39D32-D5AD-4431-9950-B433D25E72EE}" srcOrd="0" destOrd="0" presId="urn:microsoft.com/office/officeart/2005/8/layout/vList2"/>
    <dgm:cxn modelId="{988D7552-6AE3-4A43-996F-C7BF01D9C76E}" type="presOf" srcId="{0DD95838-3769-4A16-9D0B-9396D372495C}" destId="{C4250C50-CAB1-4626-AB20-F1C023CCA364}" srcOrd="0" destOrd="0" presId="urn:microsoft.com/office/officeart/2005/8/layout/vList2"/>
    <dgm:cxn modelId="{D3201D77-647C-4110-85C7-7EF2FABF4EFB}" type="presOf" srcId="{731C22B3-A786-466A-8848-13EE17D4ABBA}" destId="{8E821DF6-24C3-41A6-839B-D56FF4A96D93}" srcOrd="0" destOrd="0" presId="urn:microsoft.com/office/officeart/2005/8/layout/vList2"/>
    <dgm:cxn modelId="{7AA7FC59-6AE2-41FF-83DE-2017C2F1AC31}" type="presOf" srcId="{ECF27092-8AC5-42E2-83FE-65FB0C677396}" destId="{B9C8CF1C-B6D4-4512-ACF8-4CEE78D3DAA0}" srcOrd="0" destOrd="0" presId="urn:microsoft.com/office/officeart/2005/8/layout/vList2"/>
    <dgm:cxn modelId="{908EF79A-ECB1-410A-BCE3-6576EAE7293B}" srcId="{731C22B3-A786-466A-8848-13EE17D4ABBA}" destId="{B3E04553-0230-4727-B65C-D6464A4A1CB4}" srcOrd="4" destOrd="0" parTransId="{4E796AD4-2372-4DDD-983F-1BD5DB0A37A5}" sibTransId="{F33D28B5-733D-4BCC-8548-183D81B3DDE7}"/>
    <dgm:cxn modelId="{98B473A4-AA51-491E-94D6-AD79D4A6F255}" srcId="{731C22B3-A786-466A-8848-13EE17D4ABBA}" destId="{0DD95838-3769-4A16-9D0B-9396D372495C}" srcOrd="3" destOrd="0" parTransId="{BF7B31F3-2A8C-459E-BBDF-614258943956}" sibTransId="{DA791651-1CC9-4885-B36D-7C8524A2608A}"/>
    <dgm:cxn modelId="{2CD34CAE-67BB-4283-A853-D6F3CD35CA57}" srcId="{F7389C6B-7C60-467B-AB2D-E259B3A73242}" destId="{6A97B918-13A7-450B-8D77-92CFA41888DC}" srcOrd="1" destOrd="0" parTransId="{50E9BB40-4CC0-4600-A373-0CA141E97DA2}" sibTransId="{B0E3CC42-7CDB-4391-B5EB-B4A55F5D8C02}"/>
    <dgm:cxn modelId="{0BC3F2B0-31C1-466A-8151-8D41EA90B46B}" srcId="{731C22B3-A786-466A-8848-13EE17D4ABBA}" destId="{B15D4D7D-F369-4BF5-8E83-BC3A437913F4}" srcOrd="1" destOrd="0" parTransId="{3B072864-5722-4FFA-911E-179BF2403728}" sibTransId="{A0FBDE77-61D8-4D99-A91E-BB6D2DB536D5}"/>
    <dgm:cxn modelId="{897579D0-C9E5-4E26-AB0D-CA6D0D14D3D5}" type="presOf" srcId="{0B840BF2-3436-46D1-B3A5-6F63213DA559}" destId="{7BDCD283-A501-41EB-A45B-C35B96500264}" srcOrd="0" destOrd="0" presId="urn:microsoft.com/office/officeart/2005/8/layout/vList2"/>
    <dgm:cxn modelId="{2D17DDF0-C2C8-49FA-B067-4334626DBCBD}" type="presOf" srcId="{6A97B918-13A7-450B-8D77-92CFA41888DC}" destId="{B9C8CF1C-B6D4-4512-ACF8-4CEE78D3DAA0}" srcOrd="0" destOrd="1" presId="urn:microsoft.com/office/officeart/2005/8/layout/vList2"/>
    <dgm:cxn modelId="{C0C6D25A-576D-4F1D-9EE4-3E83628AB301}" type="presParOf" srcId="{8E821DF6-24C3-41A6-839B-D56FF4A96D93}" destId="{E0E39D32-D5AD-4431-9950-B433D25E72EE}" srcOrd="0" destOrd="0" presId="urn:microsoft.com/office/officeart/2005/8/layout/vList2"/>
    <dgm:cxn modelId="{5CCB0064-96BC-4AED-BA7E-D92673381709}" type="presParOf" srcId="{8E821DF6-24C3-41A6-839B-D56FF4A96D93}" destId="{B9C8CF1C-B6D4-4512-ACF8-4CEE78D3DAA0}" srcOrd="1" destOrd="0" presId="urn:microsoft.com/office/officeart/2005/8/layout/vList2"/>
    <dgm:cxn modelId="{4EF16AF5-32F1-49F7-9766-CF2205D6C831}" type="presParOf" srcId="{8E821DF6-24C3-41A6-839B-D56FF4A96D93}" destId="{C2951950-1049-4119-8FFC-3CB8803735E1}" srcOrd="2" destOrd="0" presId="urn:microsoft.com/office/officeart/2005/8/layout/vList2"/>
    <dgm:cxn modelId="{68AACE94-E329-4713-8042-AEC0AA444B43}" type="presParOf" srcId="{8E821DF6-24C3-41A6-839B-D56FF4A96D93}" destId="{85D64546-68EB-4DC5-B194-9594F0042DEC}" srcOrd="3" destOrd="0" presId="urn:microsoft.com/office/officeart/2005/8/layout/vList2"/>
    <dgm:cxn modelId="{93FBD982-3C9D-482F-B19F-67BB39D4753E}" type="presParOf" srcId="{8E821DF6-24C3-41A6-839B-D56FF4A96D93}" destId="{7BDCD283-A501-41EB-A45B-C35B96500264}" srcOrd="4" destOrd="0" presId="urn:microsoft.com/office/officeart/2005/8/layout/vList2"/>
    <dgm:cxn modelId="{733B957B-0C03-4CB7-8B70-E23EA7FDBECB}" type="presParOf" srcId="{8E821DF6-24C3-41A6-839B-D56FF4A96D93}" destId="{C314D452-E542-457F-BDFA-D295875BA88C}" srcOrd="5" destOrd="0" presId="urn:microsoft.com/office/officeart/2005/8/layout/vList2"/>
    <dgm:cxn modelId="{7211DFDF-D63A-4472-9661-052D96648318}" type="presParOf" srcId="{8E821DF6-24C3-41A6-839B-D56FF4A96D93}" destId="{C4250C50-CAB1-4626-AB20-F1C023CCA364}" srcOrd="6" destOrd="0" presId="urn:microsoft.com/office/officeart/2005/8/layout/vList2"/>
    <dgm:cxn modelId="{FFA3C620-57E3-43E0-870D-C2D66640F0D6}" type="presParOf" srcId="{8E821DF6-24C3-41A6-839B-D56FF4A96D93}" destId="{5CD8E8B4-093E-4892-BE94-7D5CA592690D}" srcOrd="7" destOrd="0" presId="urn:microsoft.com/office/officeart/2005/8/layout/vList2"/>
    <dgm:cxn modelId="{EFD09926-DB08-4041-B5C2-335D06FFDB74}" type="presParOf" srcId="{8E821DF6-24C3-41A6-839B-D56FF4A96D93}" destId="{01F7BB09-EE05-46B0-9AA3-215F3B6BC19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D0707D6-D9FF-46BE-B8EF-4B634E75E24C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CCF4259-B0F0-4295-A51F-D8E8B5DE34B4}">
      <dgm:prSet/>
      <dgm:spPr/>
      <dgm:t>
        <a:bodyPr/>
        <a:lstStyle/>
        <a:p>
          <a:r>
            <a:rPr lang="en-US" baseline="0" dirty="0"/>
            <a:t>– </a:t>
          </a:r>
          <a:r>
            <a:rPr lang="en-US" b="1" baseline="0" dirty="0"/>
            <a:t>Identify </a:t>
          </a:r>
          <a:r>
            <a:rPr lang="en-US" b="1" baseline="0" dirty="0">
              <a:solidFill>
                <a:schemeClr val="bg1"/>
              </a:solidFill>
            </a:rPr>
            <a:t>explicit </a:t>
          </a:r>
          <a:r>
            <a:rPr lang="en-US" b="1" baseline="0" dirty="0"/>
            <a:t>constraints</a:t>
          </a:r>
          <a:endParaRPr lang="en-US" dirty="0"/>
        </a:p>
      </dgm:t>
    </dgm:pt>
    <dgm:pt modelId="{A3CE3EE0-2AA9-497B-BC72-855B4A907740}" type="parTrans" cxnId="{BA63ABFE-110C-4405-9668-689ABE77402A}">
      <dgm:prSet/>
      <dgm:spPr/>
      <dgm:t>
        <a:bodyPr/>
        <a:lstStyle/>
        <a:p>
          <a:endParaRPr lang="en-US"/>
        </a:p>
      </dgm:t>
    </dgm:pt>
    <dgm:pt modelId="{44A6DA4D-460A-4CAF-9CC1-EAD90A9C2755}" type="sibTrans" cxnId="{BA63ABFE-110C-4405-9668-689ABE77402A}">
      <dgm:prSet/>
      <dgm:spPr/>
      <dgm:t>
        <a:bodyPr/>
        <a:lstStyle/>
        <a:p>
          <a:endParaRPr lang="en-US"/>
        </a:p>
      </dgm:t>
    </dgm:pt>
    <dgm:pt modelId="{D13F50F6-74BF-46AF-B58B-832033411FFE}">
      <dgm:prSet/>
      <dgm:spPr/>
      <dgm:t>
        <a:bodyPr/>
        <a:lstStyle/>
        <a:p>
          <a:r>
            <a:rPr lang="en-US" baseline="0"/>
            <a:t>∗ Explicit constraints using 4-tuple formulation are Si = {1, 2, 3, 4}, 1 ≤ i ≤ 4</a:t>
          </a:r>
          <a:endParaRPr lang="en-US"/>
        </a:p>
      </dgm:t>
    </dgm:pt>
    <dgm:pt modelId="{3BBB7F67-69A5-488E-A2D8-32BDE8F4C7E1}" type="parTrans" cxnId="{8315A24B-45C1-439B-88EC-5AD8C15B3977}">
      <dgm:prSet/>
      <dgm:spPr/>
      <dgm:t>
        <a:bodyPr/>
        <a:lstStyle/>
        <a:p>
          <a:endParaRPr lang="en-US"/>
        </a:p>
      </dgm:t>
    </dgm:pt>
    <dgm:pt modelId="{D6D58AA9-47AD-43A4-850F-6208A5EAC62A}" type="sibTrans" cxnId="{8315A24B-45C1-439B-88EC-5AD8C15B3977}">
      <dgm:prSet/>
      <dgm:spPr/>
      <dgm:t>
        <a:bodyPr/>
        <a:lstStyle/>
        <a:p>
          <a:endParaRPr lang="en-US"/>
        </a:p>
      </dgm:t>
    </dgm:pt>
    <dgm:pt modelId="{26C74DA4-7E48-4BA9-9775-AFB3EDC77978}">
      <dgm:prSet/>
      <dgm:spPr/>
      <dgm:t>
        <a:bodyPr/>
        <a:lstStyle/>
        <a:p>
          <a:r>
            <a:rPr lang="en-US" baseline="0"/>
            <a:t>∗ Solution space of 4^4 ,  4-tuples</a:t>
          </a:r>
          <a:endParaRPr lang="en-US"/>
        </a:p>
      </dgm:t>
    </dgm:pt>
    <dgm:pt modelId="{7C5301FA-4E6B-4D24-9C61-C9910AA5B586}" type="parTrans" cxnId="{80D0BF63-C4AA-45A0-B827-3C39E4A0B41C}">
      <dgm:prSet/>
      <dgm:spPr/>
      <dgm:t>
        <a:bodyPr/>
        <a:lstStyle/>
        <a:p>
          <a:endParaRPr lang="en-US"/>
        </a:p>
      </dgm:t>
    </dgm:pt>
    <dgm:pt modelId="{24649284-72C5-4CED-AABE-3E275999AED3}" type="sibTrans" cxnId="{80D0BF63-C4AA-45A0-B827-3C39E4A0B41C}">
      <dgm:prSet/>
      <dgm:spPr/>
      <dgm:t>
        <a:bodyPr/>
        <a:lstStyle/>
        <a:p>
          <a:endParaRPr lang="en-US"/>
        </a:p>
      </dgm:t>
    </dgm:pt>
    <dgm:pt modelId="{85C681B9-A7EE-4411-928C-D39A72009A00}" type="pres">
      <dgm:prSet presAssocID="{4D0707D6-D9FF-46BE-B8EF-4B634E75E24C}" presName="linear" presStyleCnt="0">
        <dgm:presLayoutVars>
          <dgm:animLvl val="lvl"/>
          <dgm:resizeHandles val="exact"/>
        </dgm:presLayoutVars>
      </dgm:prSet>
      <dgm:spPr/>
    </dgm:pt>
    <dgm:pt modelId="{E45ECE48-CE74-45F1-B757-02B1A27686FA}" type="pres">
      <dgm:prSet presAssocID="{BCCF4259-B0F0-4295-A51F-D8E8B5DE34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931D62-F2E5-44E0-94C5-0BFB764D3796}" type="pres">
      <dgm:prSet presAssocID="{44A6DA4D-460A-4CAF-9CC1-EAD90A9C2755}" presName="spacer" presStyleCnt="0"/>
      <dgm:spPr/>
    </dgm:pt>
    <dgm:pt modelId="{EECBD132-A2E4-40A7-A7A5-9F16F2D60FEE}" type="pres">
      <dgm:prSet presAssocID="{D13F50F6-74BF-46AF-B58B-832033411FF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4E75C9-546A-44BE-9834-ADE7F00B1B66}" type="pres">
      <dgm:prSet presAssocID="{D6D58AA9-47AD-43A4-850F-6208A5EAC62A}" presName="spacer" presStyleCnt="0"/>
      <dgm:spPr/>
    </dgm:pt>
    <dgm:pt modelId="{65B7194F-36E5-412C-94B8-E772B56A5531}" type="pres">
      <dgm:prSet presAssocID="{26C74DA4-7E48-4BA9-9775-AFB3EDC7797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9FC1029-DC8E-4150-9B16-81A67E684F03}" type="presOf" srcId="{4D0707D6-D9FF-46BE-B8EF-4B634E75E24C}" destId="{85C681B9-A7EE-4411-928C-D39A72009A00}" srcOrd="0" destOrd="0" presId="urn:microsoft.com/office/officeart/2005/8/layout/vList2"/>
    <dgm:cxn modelId="{80D0BF63-C4AA-45A0-B827-3C39E4A0B41C}" srcId="{4D0707D6-D9FF-46BE-B8EF-4B634E75E24C}" destId="{26C74DA4-7E48-4BA9-9775-AFB3EDC77978}" srcOrd="2" destOrd="0" parTransId="{7C5301FA-4E6B-4D24-9C61-C9910AA5B586}" sibTransId="{24649284-72C5-4CED-AABE-3E275999AED3}"/>
    <dgm:cxn modelId="{8315A24B-45C1-439B-88EC-5AD8C15B3977}" srcId="{4D0707D6-D9FF-46BE-B8EF-4B634E75E24C}" destId="{D13F50F6-74BF-46AF-B58B-832033411FFE}" srcOrd="1" destOrd="0" parTransId="{3BBB7F67-69A5-488E-A2D8-32BDE8F4C7E1}" sibTransId="{D6D58AA9-47AD-43A4-850F-6208A5EAC62A}"/>
    <dgm:cxn modelId="{F7EDC582-E7E6-4825-95F2-2D84C4B61D40}" type="presOf" srcId="{26C74DA4-7E48-4BA9-9775-AFB3EDC77978}" destId="{65B7194F-36E5-412C-94B8-E772B56A5531}" srcOrd="0" destOrd="0" presId="urn:microsoft.com/office/officeart/2005/8/layout/vList2"/>
    <dgm:cxn modelId="{BD22B7A3-A12D-4219-9993-907A58EB2DFA}" type="presOf" srcId="{BCCF4259-B0F0-4295-A51F-D8E8B5DE34B4}" destId="{E45ECE48-CE74-45F1-B757-02B1A27686FA}" srcOrd="0" destOrd="0" presId="urn:microsoft.com/office/officeart/2005/8/layout/vList2"/>
    <dgm:cxn modelId="{563E43A4-B737-4817-BBEF-62A35370B8D3}" type="presOf" srcId="{D13F50F6-74BF-46AF-B58B-832033411FFE}" destId="{EECBD132-A2E4-40A7-A7A5-9F16F2D60FEE}" srcOrd="0" destOrd="0" presId="urn:microsoft.com/office/officeart/2005/8/layout/vList2"/>
    <dgm:cxn modelId="{BA63ABFE-110C-4405-9668-689ABE77402A}" srcId="{4D0707D6-D9FF-46BE-B8EF-4B634E75E24C}" destId="{BCCF4259-B0F0-4295-A51F-D8E8B5DE34B4}" srcOrd="0" destOrd="0" parTransId="{A3CE3EE0-2AA9-497B-BC72-855B4A907740}" sibTransId="{44A6DA4D-460A-4CAF-9CC1-EAD90A9C2755}"/>
    <dgm:cxn modelId="{A8E72E4C-51D4-4C5C-B4C4-07DEC5C04D5B}" type="presParOf" srcId="{85C681B9-A7EE-4411-928C-D39A72009A00}" destId="{E45ECE48-CE74-45F1-B757-02B1A27686FA}" srcOrd="0" destOrd="0" presId="urn:microsoft.com/office/officeart/2005/8/layout/vList2"/>
    <dgm:cxn modelId="{020B2EF7-9AF7-4C1D-A7EE-6C09A8C355EE}" type="presParOf" srcId="{85C681B9-A7EE-4411-928C-D39A72009A00}" destId="{AD931D62-F2E5-44E0-94C5-0BFB764D3796}" srcOrd="1" destOrd="0" presId="urn:microsoft.com/office/officeart/2005/8/layout/vList2"/>
    <dgm:cxn modelId="{AE8386F1-DCFD-4887-92B7-BFFD6CDDC9E0}" type="presParOf" srcId="{85C681B9-A7EE-4411-928C-D39A72009A00}" destId="{EECBD132-A2E4-40A7-A7A5-9F16F2D60FEE}" srcOrd="2" destOrd="0" presId="urn:microsoft.com/office/officeart/2005/8/layout/vList2"/>
    <dgm:cxn modelId="{7E9D2EF0-BFA7-4A57-96AD-AD5828BBF247}" type="presParOf" srcId="{85C681B9-A7EE-4411-928C-D39A72009A00}" destId="{4C4E75C9-546A-44BE-9834-ADE7F00B1B66}" srcOrd="3" destOrd="0" presId="urn:microsoft.com/office/officeart/2005/8/layout/vList2"/>
    <dgm:cxn modelId="{C426D8F5-CEDA-4D3B-A0F8-EFFD419EDBD5}" type="presParOf" srcId="{85C681B9-A7EE-4411-928C-D39A72009A00}" destId="{65B7194F-36E5-412C-94B8-E772B56A55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F676C5-0143-4DDB-A97D-354D9AB4FC9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67BEBF3-ADDF-4EBB-89B0-9D84BC635179}">
      <dgm:prSet/>
      <dgm:spPr/>
      <dgm:t>
        <a:bodyPr/>
        <a:lstStyle/>
        <a:p>
          <a:r>
            <a:rPr lang="en-US" dirty="0"/>
            <a:t>Identify </a:t>
          </a:r>
          <a:r>
            <a:rPr lang="en-US" b="1" dirty="0"/>
            <a:t>implicit</a:t>
          </a:r>
          <a:r>
            <a:rPr lang="en-US" dirty="0"/>
            <a:t> </a:t>
          </a:r>
          <a:r>
            <a:rPr lang="en-US" dirty="0" err="1"/>
            <a:t>constrants</a:t>
          </a:r>
          <a:endParaRPr lang="en-US" dirty="0"/>
        </a:p>
      </dgm:t>
    </dgm:pt>
    <dgm:pt modelId="{DAAC363C-1088-4C83-9D9C-EB6D4E9A273E}" type="parTrans" cxnId="{DF7C23C9-D514-452D-BF15-91955170BBFC}">
      <dgm:prSet/>
      <dgm:spPr/>
      <dgm:t>
        <a:bodyPr/>
        <a:lstStyle/>
        <a:p>
          <a:endParaRPr lang="en-US"/>
        </a:p>
      </dgm:t>
    </dgm:pt>
    <dgm:pt modelId="{EDE00420-99A2-4B69-B4C3-98FA677D4972}" type="sibTrans" cxnId="{DF7C23C9-D514-452D-BF15-91955170BBFC}">
      <dgm:prSet/>
      <dgm:spPr/>
      <dgm:t>
        <a:bodyPr/>
        <a:lstStyle/>
        <a:p>
          <a:endParaRPr lang="en-US"/>
        </a:p>
      </dgm:t>
    </dgm:pt>
    <dgm:pt modelId="{E2D71B40-B4A6-4A1C-8B55-9DCACFFF3477}">
      <dgm:prSet/>
      <dgm:spPr/>
      <dgm:t>
        <a:bodyPr/>
        <a:lstStyle/>
        <a:p>
          <a:r>
            <a:rPr lang="en-US" dirty="0"/>
            <a:t>∗ No two xi can be on the same  row, or all the queens must be in different columns and No two queens can be on the same diagonal</a:t>
          </a:r>
        </a:p>
      </dgm:t>
    </dgm:pt>
    <dgm:pt modelId="{DDB1D4F0-6988-47E9-B534-78AB7B39397F}" type="parTrans" cxnId="{8F4313AE-23FE-4C79-8FA0-68FC0760361C}">
      <dgm:prSet/>
      <dgm:spPr/>
      <dgm:t>
        <a:bodyPr/>
        <a:lstStyle/>
        <a:p>
          <a:endParaRPr lang="en-US"/>
        </a:p>
      </dgm:t>
    </dgm:pt>
    <dgm:pt modelId="{0744A512-E62B-485B-BD27-E3AE5BBE7CB1}" type="sibTrans" cxnId="{8F4313AE-23FE-4C79-8FA0-68FC0760361C}">
      <dgm:prSet/>
      <dgm:spPr/>
      <dgm:t>
        <a:bodyPr/>
        <a:lstStyle/>
        <a:p>
          <a:endParaRPr lang="en-US"/>
        </a:p>
      </dgm:t>
    </dgm:pt>
    <dgm:pt modelId="{B92283A3-ADCB-4E5A-827E-C074689E1E79}">
      <dgm:prSet/>
      <dgm:spPr/>
      <dgm:t>
        <a:bodyPr/>
        <a:lstStyle/>
        <a:p>
          <a:r>
            <a:rPr lang="en-US"/>
            <a:t>*  this reduces the size of solution space from 4! tuples</a:t>
          </a:r>
        </a:p>
      </dgm:t>
    </dgm:pt>
    <dgm:pt modelId="{4E497FC9-2D34-4265-B0AD-F8DF038AE73D}" type="parTrans" cxnId="{10644B49-BD3C-45D6-94BD-00CEEC2BFDAE}">
      <dgm:prSet/>
      <dgm:spPr/>
      <dgm:t>
        <a:bodyPr/>
        <a:lstStyle/>
        <a:p>
          <a:endParaRPr lang="en-US"/>
        </a:p>
      </dgm:t>
    </dgm:pt>
    <dgm:pt modelId="{128AF1A5-5DE7-4B8E-AAD6-54D4E2440308}" type="sibTrans" cxnId="{10644B49-BD3C-45D6-94BD-00CEEC2BFDAE}">
      <dgm:prSet/>
      <dgm:spPr/>
      <dgm:t>
        <a:bodyPr/>
        <a:lstStyle/>
        <a:p>
          <a:endParaRPr lang="en-US"/>
        </a:p>
      </dgm:t>
    </dgm:pt>
    <dgm:pt modelId="{4AC46F51-8713-45EB-AB3F-4CC33CBC8205}" type="pres">
      <dgm:prSet presAssocID="{A9F676C5-0143-4DDB-A97D-354D9AB4FC92}" presName="linear" presStyleCnt="0">
        <dgm:presLayoutVars>
          <dgm:animLvl val="lvl"/>
          <dgm:resizeHandles val="exact"/>
        </dgm:presLayoutVars>
      </dgm:prSet>
      <dgm:spPr/>
    </dgm:pt>
    <dgm:pt modelId="{0E45DF66-391E-48DC-A899-90738583FE83}" type="pres">
      <dgm:prSet presAssocID="{A67BEBF3-ADDF-4EBB-89B0-9D84BC635179}" presName="parentText" presStyleLbl="node1" presStyleIdx="0" presStyleCnt="3" custScaleY="9505" custLinFactY="-17093" custLinFactNeighborX="51" custLinFactNeighborY="-100000">
        <dgm:presLayoutVars>
          <dgm:chMax val="0"/>
          <dgm:bulletEnabled val="1"/>
        </dgm:presLayoutVars>
      </dgm:prSet>
      <dgm:spPr/>
    </dgm:pt>
    <dgm:pt modelId="{67EB841C-B041-4508-88A4-CC773A4F823F}" type="pres">
      <dgm:prSet presAssocID="{EDE00420-99A2-4B69-B4C3-98FA677D4972}" presName="spacer" presStyleCnt="0"/>
      <dgm:spPr/>
    </dgm:pt>
    <dgm:pt modelId="{86B0C189-310E-483B-AEE4-A5CAB42CA12C}" type="pres">
      <dgm:prSet presAssocID="{E2D71B40-B4A6-4A1C-8B55-9DCACFFF3477}" presName="parentText" presStyleLbl="node1" presStyleIdx="1" presStyleCnt="3" custScaleY="26301" custLinFactNeighborX="51" custLinFactNeighborY="66072">
        <dgm:presLayoutVars>
          <dgm:chMax val="0"/>
          <dgm:bulletEnabled val="1"/>
        </dgm:presLayoutVars>
      </dgm:prSet>
      <dgm:spPr/>
    </dgm:pt>
    <dgm:pt modelId="{E134B927-9374-459C-9174-0BFF653E3CEC}" type="pres">
      <dgm:prSet presAssocID="{0744A512-E62B-485B-BD27-E3AE5BBE7CB1}" presName="spacer" presStyleCnt="0"/>
      <dgm:spPr/>
    </dgm:pt>
    <dgm:pt modelId="{13A80961-5EDD-4427-B9E6-DC801D3611B5}" type="pres">
      <dgm:prSet presAssocID="{B92283A3-ADCB-4E5A-827E-C074689E1E79}" presName="parentText" presStyleLbl="node1" presStyleIdx="2" presStyleCnt="3" custScaleY="20401">
        <dgm:presLayoutVars>
          <dgm:chMax val="0"/>
          <dgm:bulletEnabled val="1"/>
        </dgm:presLayoutVars>
      </dgm:prSet>
      <dgm:spPr/>
    </dgm:pt>
  </dgm:ptLst>
  <dgm:cxnLst>
    <dgm:cxn modelId="{6205F51B-5F37-47C3-91B5-90DE39A06E86}" type="presOf" srcId="{B92283A3-ADCB-4E5A-827E-C074689E1E79}" destId="{13A80961-5EDD-4427-B9E6-DC801D3611B5}" srcOrd="0" destOrd="0" presId="urn:microsoft.com/office/officeart/2005/8/layout/vList2"/>
    <dgm:cxn modelId="{32979B32-8592-4DC7-8D49-76AE4BFA2BA5}" type="presOf" srcId="{A9F676C5-0143-4DDB-A97D-354D9AB4FC92}" destId="{4AC46F51-8713-45EB-AB3F-4CC33CBC8205}" srcOrd="0" destOrd="0" presId="urn:microsoft.com/office/officeart/2005/8/layout/vList2"/>
    <dgm:cxn modelId="{98A41269-EF7E-4046-A7F1-9F1114849FB2}" type="presOf" srcId="{A67BEBF3-ADDF-4EBB-89B0-9D84BC635179}" destId="{0E45DF66-391E-48DC-A899-90738583FE83}" srcOrd="0" destOrd="0" presId="urn:microsoft.com/office/officeart/2005/8/layout/vList2"/>
    <dgm:cxn modelId="{10644B49-BD3C-45D6-94BD-00CEEC2BFDAE}" srcId="{A9F676C5-0143-4DDB-A97D-354D9AB4FC92}" destId="{B92283A3-ADCB-4E5A-827E-C074689E1E79}" srcOrd="2" destOrd="0" parTransId="{4E497FC9-2D34-4265-B0AD-F8DF038AE73D}" sibTransId="{128AF1A5-5DE7-4B8E-AAD6-54D4E2440308}"/>
    <dgm:cxn modelId="{8F4313AE-23FE-4C79-8FA0-68FC0760361C}" srcId="{A9F676C5-0143-4DDB-A97D-354D9AB4FC92}" destId="{E2D71B40-B4A6-4A1C-8B55-9DCACFFF3477}" srcOrd="1" destOrd="0" parTransId="{DDB1D4F0-6988-47E9-B534-78AB7B39397F}" sibTransId="{0744A512-E62B-485B-BD27-E3AE5BBE7CB1}"/>
    <dgm:cxn modelId="{DF7C23C9-D514-452D-BF15-91955170BBFC}" srcId="{A9F676C5-0143-4DDB-A97D-354D9AB4FC92}" destId="{A67BEBF3-ADDF-4EBB-89B0-9D84BC635179}" srcOrd="0" destOrd="0" parTransId="{DAAC363C-1088-4C83-9D9C-EB6D4E9A273E}" sibTransId="{EDE00420-99A2-4B69-B4C3-98FA677D4972}"/>
    <dgm:cxn modelId="{890132EC-6721-4E19-ACF2-7827EC476666}" type="presOf" srcId="{E2D71B40-B4A6-4A1C-8B55-9DCACFFF3477}" destId="{86B0C189-310E-483B-AEE4-A5CAB42CA12C}" srcOrd="0" destOrd="0" presId="urn:microsoft.com/office/officeart/2005/8/layout/vList2"/>
    <dgm:cxn modelId="{E639FCE0-56FB-419A-909D-16CD173C5938}" type="presParOf" srcId="{4AC46F51-8713-45EB-AB3F-4CC33CBC8205}" destId="{0E45DF66-391E-48DC-A899-90738583FE83}" srcOrd="0" destOrd="0" presId="urn:microsoft.com/office/officeart/2005/8/layout/vList2"/>
    <dgm:cxn modelId="{DA425E1F-2D25-423E-B0A7-06CDFA3AB83E}" type="presParOf" srcId="{4AC46F51-8713-45EB-AB3F-4CC33CBC8205}" destId="{67EB841C-B041-4508-88A4-CC773A4F823F}" srcOrd="1" destOrd="0" presId="urn:microsoft.com/office/officeart/2005/8/layout/vList2"/>
    <dgm:cxn modelId="{E8867354-1767-4122-BB8B-DD9785C47BD8}" type="presParOf" srcId="{4AC46F51-8713-45EB-AB3F-4CC33CBC8205}" destId="{86B0C189-310E-483B-AEE4-A5CAB42CA12C}" srcOrd="2" destOrd="0" presId="urn:microsoft.com/office/officeart/2005/8/layout/vList2"/>
    <dgm:cxn modelId="{DBB523C6-2803-49DA-9297-508BE36E580A}" type="presParOf" srcId="{4AC46F51-8713-45EB-AB3F-4CC33CBC8205}" destId="{E134B927-9374-459C-9174-0BFF653E3CEC}" srcOrd="3" destOrd="0" presId="urn:microsoft.com/office/officeart/2005/8/layout/vList2"/>
    <dgm:cxn modelId="{17113E00-A7AE-4377-ABEB-2668675E00FE}" type="presParOf" srcId="{4AC46F51-8713-45EB-AB3F-4CC33CBC8205}" destId="{13A80961-5EDD-4427-B9E6-DC801D3611B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C5B20-6A0B-49C9-89F7-C183CC55C7C9}">
      <dsp:nvSpPr>
        <dsp:cNvPr id="0" name=""/>
        <dsp:cNvSpPr/>
      </dsp:nvSpPr>
      <dsp:spPr>
        <a:xfrm>
          <a:off x="0" y="837"/>
          <a:ext cx="7435459" cy="19589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11C24-606B-4610-A9F8-A69E91EBF1E8}">
      <dsp:nvSpPr>
        <dsp:cNvPr id="0" name=""/>
        <dsp:cNvSpPr/>
      </dsp:nvSpPr>
      <dsp:spPr>
        <a:xfrm>
          <a:off x="592582" y="441600"/>
          <a:ext cx="1077422" cy="10774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CF314-FD2F-45C4-9ED0-6E1D9A098980}">
      <dsp:nvSpPr>
        <dsp:cNvPr id="0" name=""/>
        <dsp:cNvSpPr/>
      </dsp:nvSpPr>
      <dsp:spPr>
        <a:xfrm>
          <a:off x="2262587" y="837"/>
          <a:ext cx="5172871" cy="1958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322" tIns="207322" rIns="207322" bIns="2073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• Express the desired solution as an </a:t>
          </a:r>
          <a:r>
            <a:rPr lang="en-US" sz="2000" kern="1200" dirty="0">
              <a:solidFill>
                <a:srgbClr val="FFC000"/>
              </a:solidFill>
            </a:rPr>
            <a:t>n-tuple (x1, . . . , </a:t>
          </a:r>
          <a:r>
            <a:rPr lang="en-US" sz="2000" kern="1200" dirty="0" err="1">
              <a:solidFill>
                <a:srgbClr val="FFC000"/>
              </a:solidFill>
            </a:rPr>
            <a:t>xn</a:t>
          </a:r>
          <a:r>
            <a:rPr lang="en-US" sz="2000" kern="1200" dirty="0"/>
            <a:t>) where each </a:t>
          </a:r>
          <a:r>
            <a:rPr lang="en-US" sz="2000" kern="1200" dirty="0">
              <a:solidFill>
                <a:srgbClr val="FFC000"/>
              </a:solidFill>
            </a:rPr>
            <a:t>xi ∈ Si </a:t>
          </a:r>
          <a:r>
            <a:rPr lang="en-US" sz="2000" kern="1200" dirty="0"/>
            <a:t>, Si being a finite set</a:t>
          </a:r>
        </a:p>
      </dsp:txBody>
      <dsp:txXfrm>
        <a:off x="2262587" y="837"/>
        <a:ext cx="5172871" cy="1958950"/>
      </dsp:txXfrm>
    </dsp:sp>
    <dsp:sp modelId="{7B1BC153-246B-4B4E-84C1-FA7D110B24FF}">
      <dsp:nvSpPr>
        <dsp:cNvPr id="0" name=""/>
        <dsp:cNvSpPr/>
      </dsp:nvSpPr>
      <dsp:spPr>
        <a:xfrm>
          <a:off x="0" y="2449524"/>
          <a:ext cx="7435459" cy="19589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F9DD8-7F89-4FD2-9C6B-E7C873EF334C}">
      <dsp:nvSpPr>
        <dsp:cNvPr id="0" name=""/>
        <dsp:cNvSpPr/>
      </dsp:nvSpPr>
      <dsp:spPr>
        <a:xfrm>
          <a:off x="592582" y="2890288"/>
          <a:ext cx="1077422" cy="10774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5A200-16BC-4B22-88DE-12A7074D8B95}">
      <dsp:nvSpPr>
        <dsp:cNvPr id="0" name=""/>
        <dsp:cNvSpPr/>
      </dsp:nvSpPr>
      <dsp:spPr>
        <a:xfrm>
          <a:off x="2262587" y="2449524"/>
          <a:ext cx="5172871" cy="1958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322" tIns="207322" rIns="207322" bIns="2073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• The solution is based on </a:t>
          </a:r>
          <a:r>
            <a:rPr lang="en-US" sz="2000" kern="1200" dirty="0">
              <a:solidFill>
                <a:srgbClr val="FFC000"/>
              </a:solidFill>
            </a:rPr>
            <a:t>finding one or more vectors </a:t>
          </a:r>
          <a:r>
            <a:rPr lang="en-US" sz="2000" kern="1200" dirty="0"/>
            <a:t>that maximize, minimize, or satisfy a </a:t>
          </a:r>
          <a:r>
            <a:rPr lang="en-US" sz="2000" kern="1200" dirty="0">
              <a:solidFill>
                <a:srgbClr val="FFC000"/>
              </a:solidFill>
            </a:rPr>
            <a:t>criterion function P(x1, . . . , </a:t>
          </a:r>
          <a:r>
            <a:rPr lang="en-US" sz="2000" kern="1200" dirty="0" err="1">
              <a:solidFill>
                <a:srgbClr val="FFC000"/>
              </a:solidFill>
            </a:rPr>
            <a:t>xn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2262587" y="2449524"/>
        <a:ext cx="5172871" cy="1958950"/>
      </dsp:txXfrm>
    </dsp:sp>
    <dsp:sp modelId="{B045F50F-36DA-4EF4-AEB3-2F3C1BEC0021}">
      <dsp:nvSpPr>
        <dsp:cNvPr id="0" name=""/>
        <dsp:cNvSpPr/>
      </dsp:nvSpPr>
      <dsp:spPr>
        <a:xfrm>
          <a:off x="0" y="4898212"/>
          <a:ext cx="7435459" cy="19589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0239B-0526-420B-ADDE-1BA3DCE92C70}">
      <dsp:nvSpPr>
        <dsp:cNvPr id="0" name=""/>
        <dsp:cNvSpPr/>
      </dsp:nvSpPr>
      <dsp:spPr>
        <a:xfrm>
          <a:off x="592582" y="5338976"/>
          <a:ext cx="1077422" cy="10774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1BA3E-4589-4E16-928F-A122B2376F16}">
      <dsp:nvSpPr>
        <dsp:cNvPr id="0" name=""/>
        <dsp:cNvSpPr/>
      </dsp:nvSpPr>
      <dsp:spPr>
        <a:xfrm>
          <a:off x="2262587" y="4898212"/>
          <a:ext cx="5172871" cy="1958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322" tIns="207322" rIns="207322" bIns="2073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Criterion function also called </a:t>
          </a:r>
          <a:r>
            <a:rPr lang="en-US" sz="2000" kern="1200" dirty="0">
              <a:solidFill>
                <a:srgbClr val="FF0000"/>
              </a:solidFill>
            </a:rPr>
            <a:t>Bounding function </a:t>
          </a:r>
        </a:p>
      </dsp:txBody>
      <dsp:txXfrm>
        <a:off x="2262587" y="4898212"/>
        <a:ext cx="5172871" cy="19589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6D9EB-1EE7-4CBD-83C0-19045A35DACD}">
      <dsp:nvSpPr>
        <dsp:cNvPr id="0" name=""/>
        <dsp:cNvSpPr/>
      </dsp:nvSpPr>
      <dsp:spPr>
        <a:xfrm>
          <a:off x="0" y="4870"/>
          <a:ext cx="7272338" cy="8015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076CD-C349-4D8B-A01C-F652394F22D8}">
      <dsp:nvSpPr>
        <dsp:cNvPr id="0" name=""/>
        <dsp:cNvSpPr/>
      </dsp:nvSpPr>
      <dsp:spPr>
        <a:xfrm>
          <a:off x="242477" y="185226"/>
          <a:ext cx="441299" cy="4408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39C05-180E-4C0A-8803-C847171DBC35}">
      <dsp:nvSpPr>
        <dsp:cNvPr id="0" name=""/>
        <dsp:cNvSpPr/>
      </dsp:nvSpPr>
      <dsp:spPr>
        <a:xfrm>
          <a:off x="926255" y="4870"/>
          <a:ext cx="6331817" cy="826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85" tIns="87485" rIns="87485" bIns="8748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Solution space  consist n factorial permutations. Of n tuples (1,2,…,n)</a:t>
          </a:r>
        </a:p>
      </dsp:txBody>
      <dsp:txXfrm>
        <a:off x="926255" y="4870"/>
        <a:ext cx="6331817" cy="826629"/>
      </dsp:txXfrm>
    </dsp:sp>
    <dsp:sp modelId="{F8767904-85EC-47B7-8ED5-93261B1420A3}">
      <dsp:nvSpPr>
        <dsp:cNvPr id="0" name=""/>
        <dsp:cNvSpPr/>
      </dsp:nvSpPr>
      <dsp:spPr>
        <a:xfrm>
          <a:off x="0" y="1038157"/>
          <a:ext cx="7272338" cy="8015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5F6F9-691A-4F9F-9FB2-ED6821CEF3B3}">
      <dsp:nvSpPr>
        <dsp:cNvPr id="0" name=""/>
        <dsp:cNvSpPr/>
      </dsp:nvSpPr>
      <dsp:spPr>
        <a:xfrm>
          <a:off x="242477" y="1218513"/>
          <a:ext cx="441299" cy="4408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5FB19-4FB7-4E80-A51C-A1468C897672}">
      <dsp:nvSpPr>
        <dsp:cNvPr id="0" name=""/>
        <dsp:cNvSpPr/>
      </dsp:nvSpPr>
      <dsp:spPr>
        <a:xfrm>
          <a:off x="926255" y="1038157"/>
          <a:ext cx="6331817" cy="826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85" tIns="87485" rIns="87485" bIns="8748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 show as a tree called </a:t>
          </a:r>
          <a:r>
            <a:rPr lang="en-US" sz="2400" b="1" kern="1200" dirty="0">
              <a:solidFill>
                <a:srgbClr val="FFC000"/>
              </a:solidFill>
            </a:rPr>
            <a:t>permutation tree</a:t>
          </a:r>
          <a:endParaRPr lang="en-US" sz="2400" kern="1200" dirty="0">
            <a:solidFill>
              <a:srgbClr val="FFC000"/>
            </a:solidFill>
          </a:endParaRPr>
        </a:p>
      </dsp:txBody>
      <dsp:txXfrm>
        <a:off x="926255" y="1038157"/>
        <a:ext cx="6331817" cy="826629"/>
      </dsp:txXfrm>
    </dsp:sp>
    <dsp:sp modelId="{6473964B-E069-4442-A902-5D5879222B59}">
      <dsp:nvSpPr>
        <dsp:cNvPr id="0" name=""/>
        <dsp:cNvSpPr/>
      </dsp:nvSpPr>
      <dsp:spPr>
        <a:xfrm>
          <a:off x="0" y="2071444"/>
          <a:ext cx="7272338" cy="8015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6985B-4737-4AC0-BFFE-81041552095B}">
      <dsp:nvSpPr>
        <dsp:cNvPr id="0" name=""/>
        <dsp:cNvSpPr/>
      </dsp:nvSpPr>
      <dsp:spPr>
        <a:xfrm>
          <a:off x="242477" y="2251799"/>
          <a:ext cx="441299" cy="4408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20CFC-A9BE-4878-9B18-9515B6EFEA01}">
      <dsp:nvSpPr>
        <dsp:cNvPr id="0" name=""/>
        <dsp:cNvSpPr/>
      </dsp:nvSpPr>
      <dsp:spPr>
        <a:xfrm>
          <a:off x="926255" y="2071444"/>
          <a:ext cx="6331817" cy="826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85" tIns="87485" rIns="87485" bIns="8748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Each node in tree defines  problem state</a:t>
          </a:r>
        </a:p>
      </dsp:txBody>
      <dsp:txXfrm>
        <a:off x="926255" y="2071444"/>
        <a:ext cx="6331817" cy="826629"/>
      </dsp:txXfrm>
    </dsp:sp>
    <dsp:sp modelId="{3076A1CA-1C94-4B91-8EE3-990FD2EF1B8F}">
      <dsp:nvSpPr>
        <dsp:cNvPr id="0" name=""/>
        <dsp:cNvSpPr/>
      </dsp:nvSpPr>
      <dsp:spPr>
        <a:xfrm>
          <a:off x="0" y="3104730"/>
          <a:ext cx="7272338" cy="8015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ADD780-9258-488C-B3D5-ED9B6D51BA40}">
      <dsp:nvSpPr>
        <dsp:cNvPr id="0" name=""/>
        <dsp:cNvSpPr/>
      </dsp:nvSpPr>
      <dsp:spPr>
        <a:xfrm>
          <a:off x="242477" y="3285086"/>
          <a:ext cx="441299" cy="4408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450DD-AD75-42CC-8AA4-30B9EDA086BB}">
      <dsp:nvSpPr>
        <dsp:cNvPr id="0" name=""/>
        <dsp:cNvSpPr/>
      </dsp:nvSpPr>
      <dsp:spPr>
        <a:xfrm>
          <a:off x="926255" y="3104730"/>
          <a:ext cx="6331817" cy="826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85" tIns="87485" rIns="87485" bIns="8748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C000"/>
              </a:solidFill>
            </a:rPr>
            <a:t>All paths from root to other node</a:t>
          </a:r>
          <a:r>
            <a:rPr lang="en-US" sz="2400" kern="1200" dirty="0">
              <a:sym typeface="Wingdings" panose="05000000000000000000" pitchFamily="2" charset="2"/>
            </a:rPr>
            <a:t></a:t>
          </a:r>
          <a:r>
            <a:rPr lang="en-US" sz="2400" kern="1200" dirty="0"/>
            <a:t> define </a:t>
          </a:r>
          <a:r>
            <a:rPr lang="en-US" sz="2400" kern="1200" dirty="0">
              <a:solidFill>
                <a:srgbClr val="FFC000"/>
              </a:solidFill>
            </a:rPr>
            <a:t>state space </a:t>
          </a:r>
          <a:r>
            <a:rPr lang="en-US" sz="2400" kern="1200" dirty="0"/>
            <a:t>of problem</a:t>
          </a:r>
        </a:p>
      </dsp:txBody>
      <dsp:txXfrm>
        <a:off x="926255" y="3104730"/>
        <a:ext cx="6331817" cy="826629"/>
      </dsp:txXfrm>
    </dsp:sp>
    <dsp:sp modelId="{89A140F7-558D-455E-8487-CEBA68B3940C}">
      <dsp:nvSpPr>
        <dsp:cNvPr id="0" name=""/>
        <dsp:cNvSpPr/>
      </dsp:nvSpPr>
      <dsp:spPr>
        <a:xfrm>
          <a:off x="0" y="4138017"/>
          <a:ext cx="7272338" cy="8015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E8FD3-FC2A-4094-8054-3EFED1CD9D87}">
      <dsp:nvSpPr>
        <dsp:cNvPr id="0" name=""/>
        <dsp:cNvSpPr/>
      </dsp:nvSpPr>
      <dsp:spPr>
        <a:xfrm>
          <a:off x="242477" y="4318372"/>
          <a:ext cx="441299" cy="4408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4B032-9240-4BCF-AD01-38400815C630}">
      <dsp:nvSpPr>
        <dsp:cNvPr id="0" name=""/>
        <dsp:cNvSpPr/>
      </dsp:nvSpPr>
      <dsp:spPr>
        <a:xfrm>
          <a:off x="926255" y="4138017"/>
          <a:ext cx="6331817" cy="826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85" tIns="87485" rIns="87485" bIns="8748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C000"/>
              </a:solidFill>
            </a:rPr>
            <a:t>Leaf</a:t>
          </a:r>
          <a:r>
            <a:rPr lang="en-US" sz="2400" kern="1200" dirty="0"/>
            <a:t> nodes are </a:t>
          </a:r>
          <a:r>
            <a:rPr lang="en-US" sz="2400" b="1" kern="1200" dirty="0">
              <a:solidFill>
                <a:srgbClr val="FFC000"/>
              </a:solidFill>
            </a:rPr>
            <a:t>solution states</a:t>
          </a:r>
          <a:endParaRPr lang="en-US" sz="2400" kern="1200" dirty="0">
            <a:solidFill>
              <a:srgbClr val="FFC000"/>
            </a:solidFill>
          </a:endParaRPr>
        </a:p>
      </dsp:txBody>
      <dsp:txXfrm>
        <a:off x="926255" y="4138017"/>
        <a:ext cx="6331817" cy="826629"/>
      </dsp:txXfrm>
    </dsp:sp>
    <dsp:sp modelId="{888E4B78-2ACA-44BC-B518-DF1F852F1310}">
      <dsp:nvSpPr>
        <dsp:cNvPr id="0" name=""/>
        <dsp:cNvSpPr/>
      </dsp:nvSpPr>
      <dsp:spPr>
        <a:xfrm>
          <a:off x="0" y="5171303"/>
          <a:ext cx="7272338" cy="8015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1BBBD-A3E7-47DD-9CD9-0D61EFF18E37}">
      <dsp:nvSpPr>
        <dsp:cNvPr id="0" name=""/>
        <dsp:cNvSpPr/>
      </dsp:nvSpPr>
      <dsp:spPr>
        <a:xfrm>
          <a:off x="242477" y="5351659"/>
          <a:ext cx="441299" cy="4408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347DE-8A17-4D3E-A946-C537A585E43A}">
      <dsp:nvSpPr>
        <dsp:cNvPr id="0" name=""/>
        <dsp:cNvSpPr/>
      </dsp:nvSpPr>
      <dsp:spPr>
        <a:xfrm>
          <a:off x="926255" y="5171303"/>
          <a:ext cx="6331817" cy="826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85" tIns="87485" rIns="87485" bIns="8748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Tree organization of solution space </a:t>
          </a:r>
          <a:r>
            <a:rPr lang="en-US" sz="2400" kern="1200" dirty="0">
              <a:sym typeface="Wingdings" panose="05000000000000000000" pitchFamily="2" charset="2"/>
            </a:rPr>
            <a:t></a:t>
          </a:r>
          <a:r>
            <a:rPr lang="en-US" sz="2400" kern="1200" dirty="0"/>
            <a:t> </a:t>
          </a:r>
          <a:r>
            <a:rPr lang="en-US" sz="2400" b="1" kern="1200" dirty="0">
              <a:solidFill>
                <a:srgbClr val="FFC000"/>
              </a:solidFill>
            </a:rPr>
            <a:t>state space trees</a:t>
          </a:r>
          <a:endParaRPr lang="en-US" sz="2400" kern="1200" dirty="0">
            <a:solidFill>
              <a:srgbClr val="FFC000"/>
            </a:solidFill>
          </a:endParaRPr>
        </a:p>
      </dsp:txBody>
      <dsp:txXfrm>
        <a:off x="926255" y="5171303"/>
        <a:ext cx="6331817" cy="8266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5A258-6888-46F0-8547-CCE62DD4E40C}">
      <dsp:nvSpPr>
        <dsp:cNvPr id="0" name=""/>
        <dsp:cNvSpPr/>
      </dsp:nvSpPr>
      <dsp:spPr>
        <a:xfrm>
          <a:off x="0" y="823356"/>
          <a:ext cx="6797675" cy="1272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Searching the solution space for the given problem instance.</a:t>
          </a:r>
        </a:p>
      </dsp:txBody>
      <dsp:txXfrm>
        <a:off x="62141" y="885497"/>
        <a:ext cx="6673393" cy="1148678"/>
      </dsp:txXfrm>
    </dsp:sp>
    <dsp:sp modelId="{A33CB152-376B-42B9-99A6-4F17E6D1F17F}">
      <dsp:nvSpPr>
        <dsp:cNvPr id="0" name=""/>
        <dsp:cNvSpPr/>
      </dsp:nvSpPr>
      <dsp:spPr>
        <a:xfrm>
          <a:off x="0" y="2188476"/>
          <a:ext cx="6797675" cy="1272960"/>
        </a:xfrm>
        <a:prstGeom prst="roundRect">
          <a:avLst/>
        </a:prstGeom>
        <a:gradFill rotWithShape="0">
          <a:gsLst>
            <a:gs pos="0">
              <a:schemeClr val="accent2">
                <a:hueOff val="1408927"/>
                <a:satOff val="-10081"/>
                <a:lumOff val="-589"/>
                <a:alphaOff val="0"/>
                <a:shade val="85000"/>
                <a:satMod val="130000"/>
              </a:schemeClr>
            </a:gs>
            <a:gs pos="34000">
              <a:schemeClr val="accent2">
                <a:hueOff val="1408927"/>
                <a:satOff val="-10081"/>
                <a:lumOff val="-589"/>
                <a:alphaOff val="0"/>
                <a:shade val="87000"/>
                <a:satMod val="125000"/>
              </a:schemeClr>
            </a:gs>
            <a:gs pos="70000">
              <a:schemeClr val="accent2">
                <a:hueOff val="1408927"/>
                <a:satOff val="-10081"/>
                <a:lumOff val="-58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1408927"/>
                <a:satOff val="-10081"/>
                <a:lumOff val="-58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This search is facilitated by using a tree organization for the solution space.</a:t>
          </a:r>
        </a:p>
      </dsp:txBody>
      <dsp:txXfrm>
        <a:off x="62141" y="2250617"/>
        <a:ext cx="6673393" cy="1148678"/>
      </dsp:txXfrm>
    </dsp:sp>
    <dsp:sp modelId="{4C8561F4-B499-4EE0-83DC-D6DD6FC01CF1}">
      <dsp:nvSpPr>
        <dsp:cNvPr id="0" name=""/>
        <dsp:cNvSpPr/>
      </dsp:nvSpPr>
      <dsp:spPr>
        <a:xfrm>
          <a:off x="0" y="3553596"/>
          <a:ext cx="6797675" cy="1272960"/>
        </a:xfrm>
        <a:prstGeom prst="roundRect">
          <a:avLst/>
        </a:prstGeom>
        <a:gradFill rotWithShape="0">
          <a:gsLst>
            <a:gs pos="0">
              <a:schemeClr val="accent2">
                <a:hueOff val="2817853"/>
                <a:satOff val="-20162"/>
                <a:lumOff val="-1177"/>
                <a:alphaOff val="0"/>
                <a:shade val="85000"/>
                <a:satMod val="130000"/>
              </a:schemeClr>
            </a:gs>
            <a:gs pos="34000">
              <a:schemeClr val="accent2">
                <a:hueOff val="2817853"/>
                <a:satOff val="-20162"/>
                <a:lumOff val="-1177"/>
                <a:alphaOff val="0"/>
                <a:shade val="87000"/>
                <a:satMod val="125000"/>
              </a:schemeClr>
            </a:gs>
            <a:gs pos="70000">
              <a:schemeClr val="accent2">
                <a:hueOff val="2817853"/>
                <a:satOff val="-20162"/>
                <a:lumOff val="-117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2817853"/>
                <a:satOff val="-20162"/>
                <a:lumOff val="-117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For a given solution space many tree organizations may be possible</a:t>
          </a:r>
        </a:p>
      </dsp:txBody>
      <dsp:txXfrm>
        <a:off x="62141" y="3615737"/>
        <a:ext cx="6673393" cy="11486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09F58-4744-4332-B8CA-5BEFAAD7EA37}">
      <dsp:nvSpPr>
        <dsp:cNvPr id="0" name=""/>
        <dsp:cNvSpPr/>
      </dsp:nvSpPr>
      <dsp:spPr>
        <a:xfrm>
          <a:off x="0" y="791516"/>
          <a:ext cx="6797675" cy="9547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92D050"/>
              </a:solidFill>
            </a:rPr>
            <a:t>Live node</a:t>
          </a:r>
          <a:r>
            <a:rPr lang="en-US" sz="2400" kern="1200" dirty="0">
              <a:solidFill>
                <a:srgbClr val="92D050"/>
              </a:solidFill>
            </a:rPr>
            <a:t>- </a:t>
          </a:r>
          <a:r>
            <a:rPr lang="en-US" sz="2400" kern="1200" dirty="0"/>
            <a:t>node  which has been generated and all of whose children have not yet been generated</a:t>
          </a:r>
        </a:p>
      </dsp:txBody>
      <dsp:txXfrm>
        <a:off x="46606" y="838122"/>
        <a:ext cx="6704463" cy="861507"/>
      </dsp:txXfrm>
    </dsp:sp>
    <dsp:sp modelId="{78DE15E8-1227-43F6-AAA5-C711C1C5B270}">
      <dsp:nvSpPr>
        <dsp:cNvPr id="0" name=""/>
        <dsp:cNvSpPr/>
      </dsp:nvSpPr>
      <dsp:spPr>
        <a:xfrm>
          <a:off x="0" y="1835676"/>
          <a:ext cx="6797675" cy="954719"/>
        </a:xfrm>
        <a:prstGeom prst="roundRect">
          <a:avLst/>
        </a:prstGeom>
        <a:gradFill rotWithShape="0">
          <a:gsLst>
            <a:gs pos="0">
              <a:schemeClr val="accent2">
                <a:hueOff val="939284"/>
                <a:satOff val="-6721"/>
                <a:lumOff val="-392"/>
                <a:alphaOff val="0"/>
                <a:shade val="85000"/>
                <a:satMod val="130000"/>
              </a:schemeClr>
            </a:gs>
            <a:gs pos="34000">
              <a:schemeClr val="accent2">
                <a:hueOff val="939284"/>
                <a:satOff val="-6721"/>
                <a:lumOff val="-392"/>
                <a:alphaOff val="0"/>
                <a:shade val="87000"/>
                <a:satMod val="125000"/>
              </a:schemeClr>
            </a:gs>
            <a:gs pos="70000">
              <a:schemeClr val="accent2">
                <a:hueOff val="939284"/>
                <a:satOff val="-6721"/>
                <a:lumOff val="-39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939284"/>
                <a:satOff val="-6721"/>
                <a:lumOff val="-39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92D050"/>
              </a:solidFill>
            </a:rPr>
            <a:t>E node</a:t>
          </a:r>
          <a:r>
            <a:rPr lang="en-US" sz="2400" kern="1200" dirty="0">
              <a:solidFill>
                <a:srgbClr val="92D050"/>
              </a:solidFill>
            </a:rPr>
            <a:t> </a:t>
          </a:r>
          <a:r>
            <a:rPr lang="en-US" sz="2400" kern="1200" dirty="0"/>
            <a:t>– live node whose  children are currently being  generated(node being expanded)</a:t>
          </a:r>
        </a:p>
      </dsp:txBody>
      <dsp:txXfrm>
        <a:off x="46606" y="1882282"/>
        <a:ext cx="6704463" cy="861507"/>
      </dsp:txXfrm>
    </dsp:sp>
    <dsp:sp modelId="{90D06207-5A8F-4918-AD0D-0B6E0E64AE23}">
      <dsp:nvSpPr>
        <dsp:cNvPr id="0" name=""/>
        <dsp:cNvSpPr/>
      </dsp:nvSpPr>
      <dsp:spPr>
        <a:xfrm>
          <a:off x="0" y="2859516"/>
          <a:ext cx="6797675" cy="954719"/>
        </a:xfrm>
        <a:prstGeom prst="roundRect">
          <a:avLst/>
        </a:prstGeom>
        <a:gradFill rotWithShape="0">
          <a:gsLst>
            <a:gs pos="0">
              <a:schemeClr val="accent2">
                <a:hueOff val="1878569"/>
                <a:satOff val="-13441"/>
                <a:lumOff val="-785"/>
                <a:alphaOff val="0"/>
                <a:shade val="85000"/>
                <a:satMod val="130000"/>
              </a:schemeClr>
            </a:gs>
            <a:gs pos="34000">
              <a:schemeClr val="accent2">
                <a:hueOff val="1878569"/>
                <a:satOff val="-13441"/>
                <a:lumOff val="-785"/>
                <a:alphaOff val="0"/>
                <a:shade val="87000"/>
                <a:satMod val="125000"/>
              </a:schemeClr>
            </a:gs>
            <a:gs pos="70000">
              <a:schemeClr val="accent2">
                <a:hueOff val="1878569"/>
                <a:satOff val="-13441"/>
                <a:lumOff val="-78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1878569"/>
                <a:satOff val="-13441"/>
                <a:lumOff val="-78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92D050"/>
              </a:solidFill>
            </a:rPr>
            <a:t>Dead node</a:t>
          </a:r>
          <a:r>
            <a:rPr lang="en-US" sz="2400" kern="1200" dirty="0">
              <a:solidFill>
                <a:srgbClr val="92D050"/>
              </a:solidFill>
            </a:rPr>
            <a:t>- </a:t>
          </a:r>
          <a:r>
            <a:rPr lang="en-US" sz="2400" kern="1200" dirty="0"/>
            <a:t>node which is not to be expanded further or all of whose children have been generated </a:t>
          </a:r>
        </a:p>
      </dsp:txBody>
      <dsp:txXfrm>
        <a:off x="46606" y="2906122"/>
        <a:ext cx="6704463" cy="861507"/>
      </dsp:txXfrm>
    </dsp:sp>
    <dsp:sp modelId="{CF0BFD7D-0FA3-42A4-ABB6-4BD28BBE38BE}">
      <dsp:nvSpPr>
        <dsp:cNvPr id="0" name=""/>
        <dsp:cNvSpPr/>
      </dsp:nvSpPr>
      <dsp:spPr>
        <a:xfrm>
          <a:off x="0" y="3883356"/>
          <a:ext cx="6797675" cy="954719"/>
        </a:xfrm>
        <a:prstGeom prst="roundRect">
          <a:avLst/>
        </a:prstGeom>
        <a:gradFill rotWithShape="0">
          <a:gsLst>
            <a:gs pos="0">
              <a:schemeClr val="accent2">
                <a:hueOff val="2817853"/>
                <a:satOff val="-20162"/>
                <a:lumOff val="-1177"/>
                <a:alphaOff val="0"/>
                <a:shade val="85000"/>
                <a:satMod val="130000"/>
              </a:schemeClr>
            </a:gs>
            <a:gs pos="34000">
              <a:schemeClr val="accent2">
                <a:hueOff val="2817853"/>
                <a:satOff val="-20162"/>
                <a:lumOff val="-1177"/>
                <a:alphaOff val="0"/>
                <a:shade val="87000"/>
                <a:satMod val="125000"/>
              </a:schemeClr>
            </a:gs>
            <a:gs pos="70000">
              <a:schemeClr val="accent2">
                <a:hueOff val="2817853"/>
                <a:satOff val="-20162"/>
                <a:lumOff val="-117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2817853"/>
                <a:satOff val="-20162"/>
                <a:lumOff val="-117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7030A0"/>
              </a:solidFill>
            </a:rPr>
            <a:t>Bounding functions</a:t>
          </a:r>
          <a:r>
            <a:rPr lang="en-US" sz="2400" kern="1200" dirty="0">
              <a:solidFill>
                <a:srgbClr val="7030A0"/>
              </a:solidFill>
            </a:rPr>
            <a:t> </a:t>
          </a:r>
          <a:r>
            <a:rPr lang="en-US" sz="2400" kern="1200" dirty="0"/>
            <a:t>are used to kill live nodes without generating all their children</a:t>
          </a:r>
        </a:p>
      </dsp:txBody>
      <dsp:txXfrm>
        <a:off x="46606" y="3929962"/>
        <a:ext cx="6704463" cy="86150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8D31D-E706-451E-AD91-46EFF5F40A10}">
      <dsp:nvSpPr>
        <dsp:cNvPr id="0" name=""/>
        <dsp:cNvSpPr/>
      </dsp:nvSpPr>
      <dsp:spPr>
        <a:xfrm>
          <a:off x="0" y="175574"/>
          <a:ext cx="6797675" cy="17201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Let(x1,x2….xi) be a path from the root to a node in state space tree.</a:t>
          </a:r>
        </a:p>
      </dsp:txBody>
      <dsp:txXfrm>
        <a:off x="83972" y="259546"/>
        <a:ext cx="6629731" cy="1552230"/>
      </dsp:txXfrm>
    </dsp:sp>
    <dsp:sp modelId="{A179EEC9-CEEF-45CC-97B5-579FCB69D618}">
      <dsp:nvSpPr>
        <dsp:cNvPr id="0" name=""/>
        <dsp:cNvSpPr/>
      </dsp:nvSpPr>
      <dsp:spPr>
        <a:xfrm>
          <a:off x="0" y="1964868"/>
          <a:ext cx="6797675" cy="1720174"/>
        </a:xfrm>
        <a:prstGeom prst="roundRect">
          <a:avLst/>
        </a:prstGeom>
        <a:gradFill rotWithShape="0">
          <a:gsLst>
            <a:gs pos="0">
              <a:schemeClr val="accent2">
                <a:hueOff val="1408927"/>
                <a:satOff val="-10081"/>
                <a:lumOff val="-589"/>
                <a:alphaOff val="0"/>
                <a:shade val="85000"/>
                <a:satMod val="130000"/>
              </a:schemeClr>
            </a:gs>
            <a:gs pos="34000">
              <a:schemeClr val="accent2">
                <a:hueOff val="1408927"/>
                <a:satOff val="-10081"/>
                <a:lumOff val="-589"/>
                <a:alphaOff val="0"/>
                <a:shade val="87000"/>
                <a:satMod val="125000"/>
              </a:schemeClr>
            </a:gs>
            <a:gs pos="70000">
              <a:schemeClr val="accent2">
                <a:hueOff val="1408927"/>
                <a:satOff val="-10081"/>
                <a:lumOff val="-58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1408927"/>
                <a:satOff val="-10081"/>
                <a:lumOff val="-58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T(x1,x2….xi)  be a set of all possible values for x(i+1)such that ((x1,x2….xi,xi+1) is also a path to a problem state.</a:t>
          </a:r>
        </a:p>
      </dsp:txBody>
      <dsp:txXfrm>
        <a:off x="83972" y="2048840"/>
        <a:ext cx="6629731" cy="1552230"/>
      </dsp:txXfrm>
    </dsp:sp>
    <dsp:sp modelId="{ED4EB1A1-D69B-41F5-8F92-0A91642EC252}">
      <dsp:nvSpPr>
        <dsp:cNvPr id="0" name=""/>
        <dsp:cNvSpPr/>
      </dsp:nvSpPr>
      <dsp:spPr>
        <a:xfrm>
          <a:off x="0" y="3754163"/>
          <a:ext cx="6797675" cy="1720174"/>
        </a:xfrm>
        <a:prstGeom prst="roundRect">
          <a:avLst/>
        </a:prstGeom>
        <a:gradFill rotWithShape="0">
          <a:gsLst>
            <a:gs pos="0">
              <a:schemeClr val="accent2">
                <a:hueOff val="2817853"/>
                <a:satOff val="-20162"/>
                <a:lumOff val="-1177"/>
                <a:alphaOff val="0"/>
                <a:shade val="85000"/>
                <a:satMod val="130000"/>
              </a:schemeClr>
            </a:gs>
            <a:gs pos="34000">
              <a:schemeClr val="accent2">
                <a:hueOff val="2817853"/>
                <a:satOff val="-20162"/>
                <a:lumOff val="-1177"/>
                <a:alphaOff val="0"/>
                <a:shade val="87000"/>
                <a:satMod val="125000"/>
              </a:schemeClr>
            </a:gs>
            <a:gs pos="70000">
              <a:schemeClr val="accent2">
                <a:hueOff val="2817853"/>
                <a:satOff val="-20162"/>
                <a:lumOff val="-117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2817853"/>
                <a:satOff val="-20162"/>
                <a:lumOff val="-117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Assume existing bounding function </a:t>
          </a:r>
          <a:r>
            <a:rPr lang="en-US" sz="2400" b="1" kern="1200" dirty="0"/>
            <a:t>Bi+1 such that Bi+1</a:t>
          </a:r>
          <a:r>
            <a:rPr lang="en-US" sz="2400" kern="1200" dirty="0"/>
            <a:t>(x1,x2….xi+1) is false for a path (x1,x2….xi+1)  from the root node to a problem state ,that means the path cannot extend to reach answer node</a:t>
          </a:r>
        </a:p>
      </dsp:txBody>
      <dsp:txXfrm>
        <a:off x="83972" y="3838135"/>
        <a:ext cx="6629731" cy="15522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E1A21-B6C4-4564-B02C-F7F6048741DB}">
      <dsp:nvSpPr>
        <dsp:cNvPr id="0" name=""/>
        <dsp:cNvSpPr/>
      </dsp:nvSpPr>
      <dsp:spPr>
        <a:xfrm>
          <a:off x="0" y="234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62084-8937-40DB-AB8B-3F46C9B73E8C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082BA-3230-4931-94B4-0BB3C6BBD3D7}">
      <dsp:nvSpPr>
        <dsp:cNvPr id="0" name=""/>
        <dsp:cNvSpPr/>
      </dsp:nvSpPr>
      <dsp:spPr>
        <a:xfrm>
          <a:off x="1372680" y="234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Solution vector(x1,x2….xn )  treated as global array x[1..n]</a:t>
          </a:r>
        </a:p>
      </dsp:txBody>
      <dsp:txXfrm>
        <a:off x="1372680" y="2344"/>
        <a:ext cx="5424994" cy="1188467"/>
      </dsp:txXfrm>
    </dsp:sp>
    <dsp:sp modelId="{57B92535-5A55-4DDD-B5A9-C3CB843322AB}">
      <dsp:nvSpPr>
        <dsp:cNvPr id="0" name=""/>
        <dsp:cNvSpPr/>
      </dsp:nvSpPr>
      <dsp:spPr>
        <a:xfrm>
          <a:off x="0" y="148792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DE971-9B90-4C50-82BA-937E22C3E03D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E8D53-7704-4505-93A4-EFCFDE89B9DF}">
      <dsp:nvSpPr>
        <dsp:cNvPr id="0" name=""/>
        <dsp:cNvSpPr/>
      </dsp:nvSpPr>
      <dsp:spPr>
        <a:xfrm>
          <a:off x="1372680" y="148792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All possible elements for kth position of tuple that satisfy Bk are generated one by one and joined to current vector</a:t>
          </a:r>
        </a:p>
      </dsp:txBody>
      <dsp:txXfrm>
        <a:off x="1372680" y="1487929"/>
        <a:ext cx="5424994" cy="1188467"/>
      </dsp:txXfrm>
    </dsp:sp>
    <dsp:sp modelId="{F6773DAD-F6D4-4B3A-99A5-EADA43EF9AD6}">
      <dsp:nvSpPr>
        <dsp:cNvPr id="0" name=""/>
        <dsp:cNvSpPr/>
      </dsp:nvSpPr>
      <dsp:spPr>
        <a:xfrm>
          <a:off x="0" y="297351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FC9A4-7E2A-4392-BE62-4B904CF81163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144EC-2AC9-4580-B2D5-38F94B24416B}">
      <dsp:nvSpPr>
        <dsp:cNvPr id="0" name=""/>
        <dsp:cNvSpPr/>
      </dsp:nvSpPr>
      <dsp:spPr>
        <a:xfrm>
          <a:off x="1372680" y="297351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Each time xk attached,check whether solution found</a:t>
          </a:r>
        </a:p>
      </dsp:txBody>
      <dsp:txXfrm>
        <a:off x="1372680" y="2973514"/>
        <a:ext cx="5424994" cy="1188467"/>
      </dsp:txXfrm>
    </dsp:sp>
    <dsp:sp modelId="{8E01B17E-9074-4780-A151-DC6742558CEA}">
      <dsp:nvSpPr>
        <dsp:cNvPr id="0" name=""/>
        <dsp:cNvSpPr/>
      </dsp:nvSpPr>
      <dsp:spPr>
        <a:xfrm>
          <a:off x="0" y="445909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91C04E-CB87-4E8D-898E-F52FCC244315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66DD2-8DE0-48B2-A3B9-707F18043408}">
      <dsp:nvSpPr>
        <dsp:cNvPr id="0" name=""/>
        <dsp:cNvSpPr/>
      </dsp:nvSpPr>
      <dsp:spPr>
        <a:xfrm>
          <a:off x="1372680" y="445909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Invoke algorithm recursively</a:t>
          </a:r>
        </a:p>
      </dsp:txBody>
      <dsp:txXfrm>
        <a:off x="1372680" y="4459099"/>
        <a:ext cx="5424994" cy="118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818E7-EC20-4A0D-A608-8CF76A17BD87}">
      <dsp:nvSpPr>
        <dsp:cNvPr id="0" name=""/>
        <dsp:cNvSpPr/>
      </dsp:nvSpPr>
      <dsp:spPr>
        <a:xfrm>
          <a:off x="0" y="228076"/>
          <a:ext cx="6797675" cy="12314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• Sorting an array a[n]</a:t>
          </a:r>
        </a:p>
      </dsp:txBody>
      <dsp:txXfrm>
        <a:off x="60116" y="288192"/>
        <a:ext cx="6677443" cy="1111247"/>
      </dsp:txXfrm>
    </dsp:sp>
    <dsp:sp modelId="{56422736-73FA-45BF-AD98-17C5D2A162D1}">
      <dsp:nvSpPr>
        <dsp:cNvPr id="0" name=""/>
        <dsp:cNvSpPr/>
      </dsp:nvSpPr>
      <dsp:spPr>
        <a:xfrm>
          <a:off x="0" y="1548836"/>
          <a:ext cx="6797675" cy="1231479"/>
        </a:xfrm>
        <a:prstGeom prst="roundRect">
          <a:avLst/>
        </a:prstGeom>
        <a:gradFill rotWithShape="0">
          <a:gsLst>
            <a:gs pos="0">
              <a:schemeClr val="accent5">
                <a:hueOff val="5894893"/>
                <a:satOff val="-23950"/>
                <a:lumOff val="-5294"/>
                <a:alphaOff val="0"/>
                <a:shade val="85000"/>
                <a:satMod val="130000"/>
              </a:schemeClr>
            </a:gs>
            <a:gs pos="34000">
              <a:schemeClr val="accent5">
                <a:hueOff val="5894893"/>
                <a:satOff val="-23950"/>
                <a:lumOff val="-5294"/>
                <a:alphaOff val="0"/>
                <a:shade val="87000"/>
                <a:satMod val="125000"/>
              </a:schemeClr>
            </a:gs>
            <a:gs pos="70000">
              <a:schemeClr val="accent5">
                <a:hueOff val="5894893"/>
                <a:satOff val="-23950"/>
                <a:lumOff val="-529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5894893"/>
                <a:satOff val="-23950"/>
                <a:lumOff val="-529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– Find an n-tuple where the element xi is the index of ith smallest element in a</a:t>
          </a:r>
        </a:p>
      </dsp:txBody>
      <dsp:txXfrm>
        <a:off x="60116" y="1608952"/>
        <a:ext cx="6677443" cy="1111247"/>
      </dsp:txXfrm>
    </dsp:sp>
    <dsp:sp modelId="{50235276-E385-49DD-8C29-08F4B664E288}">
      <dsp:nvSpPr>
        <dsp:cNvPr id="0" name=""/>
        <dsp:cNvSpPr/>
      </dsp:nvSpPr>
      <dsp:spPr>
        <a:xfrm>
          <a:off x="0" y="2869596"/>
          <a:ext cx="6797675" cy="1231479"/>
        </a:xfrm>
        <a:prstGeom prst="roundRect">
          <a:avLst/>
        </a:prstGeom>
        <a:gradFill rotWithShape="0">
          <a:gsLst>
            <a:gs pos="0">
              <a:schemeClr val="accent5">
                <a:hueOff val="11789787"/>
                <a:satOff val="-47901"/>
                <a:lumOff val="-10588"/>
                <a:alphaOff val="0"/>
                <a:shade val="85000"/>
                <a:satMod val="130000"/>
              </a:schemeClr>
            </a:gs>
            <a:gs pos="34000">
              <a:schemeClr val="accent5">
                <a:hueOff val="11789787"/>
                <a:satOff val="-47901"/>
                <a:lumOff val="-10588"/>
                <a:alphaOff val="0"/>
                <a:shade val="87000"/>
                <a:satMod val="125000"/>
              </a:schemeClr>
            </a:gs>
            <a:gs pos="70000">
              <a:schemeClr val="accent5">
                <a:hueOff val="11789787"/>
                <a:satOff val="-47901"/>
                <a:lumOff val="-1058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1789787"/>
                <a:satOff val="-47901"/>
                <a:lumOff val="-1058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– Criterion function is given by a[xi] ≤ a[xi+1] for 1 ≤ i &lt; n </a:t>
          </a:r>
        </a:p>
      </dsp:txBody>
      <dsp:txXfrm>
        <a:off x="60116" y="2929712"/>
        <a:ext cx="6677443" cy="1111247"/>
      </dsp:txXfrm>
    </dsp:sp>
    <dsp:sp modelId="{7321E894-CD5A-4A5F-8FD7-6368B879A162}">
      <dsp:nvSpPr>
        <dsp:cNvPr id="0" name=""/>
        <dsp:cNvSpPr/>
      </dsp:nvSpPr>
      <dsp:spPr>
        <a:xfrm>
          <a:off x="0" y="4190355"/>
          <a:ext cx="6797675" cy="1231479"/>
        </a:xfrm>
        <a:prstGeom prst="roundRect">
          <a:avLst/>
        </a:prstGeom>
        <a:gradFill rotWithShape="0">
          <a:gsLst>
            <a:gs pos="0">
              <a:schemeClr val="accent5">
                <a:hueOff val="17684680"/>
                <a:satOff val="-71851"/>
                <a:lumOff val="-15882"/>
                <a:alphaOff val="0"/>
                <a:shade val="85000"/>
                <a:satMod val="130000"/>
              </a:schemeClr>
            </a:gs>
            <a:gs pos="34000">
              <a:schemeClr val="accent5">
                <a:hueOff val="17684680"/>
                <a:satOff val="-71851"/>
                <a:lumOff val="-15882"/>
                <a:alphaOff val="0"/>
                <a:shade val="87000"/>
                <a:satMod val="125000"/>
              </a:schemeClr>
            </a:gs>
            <a:gs pos="7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Set Si ,is a finite set of integers in the range [1,n]</a:t>
          </a:r>
        </a:p>
      </dsp:txBody>
      <dsp:txXfrm>
        <a:off x="60116" y="4250471"/>
        <a:ext cx="6677443" cy="11112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B6017-9381-4975-9851-B60CF4102081}">
      <dsp:nvSpPr>
        <dsp:cNvPr id="0" name=""/>
        <dsp:cNvSpPr/>
      </dsp:nvSpPr>
      <dsp:spPr>
        <a:xfrm>
          <a:off x="0" y="64475"/>
          <a:ext cx="6797675" cy="2283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Many of the problems we solve using backtracking require that all the solutions satisfy a complex set of constraints.</a:t>
          </a:r>
        </a:p>
      </dsp:txBody>
      <dsp:txXfrm>
        <a:off x="111488" y="175963"/>
        <a:ext cx="6574699" cy="2060864"/>
      </dsp:txXfrm>
    </dsp:sp>
    <dsp:sp modelId="{983A50D8-A6AE-4D0C-BE0F-B19B8206053A}">
      <dsp:nvSpPr>
        <dsp:cNvPr id="0" name=""/>
        <dsp:cNvSpPr/>
      </dsp:nvSpPr>
      <dsp:spPr>
        <a:xfrm>
          <a:off x="0" y="2440476"/>
          <a:ext cx="6797675" cy="2283840"/>
        </a:xfrm>
        <a:prstGeom prst="roundRect">
          <a:avLst/>
        </a:prstGeom>
        <a:gradFill rotWithShape="0">
          <a:gsLst>
            <a:gs pos="0">
              <a:schemeClr val="accent5">
                <a:hueOff val="17684680"/>
                <a:satOff val="-71851"/>
                <a:lumOff val="-15882"/>
                <a:alphaOff val="0"/>
                <a:shade val="85000"/>
                <a:satMod val="130000"/>
              </a:schemeClr>
            </a:gs>
            <a:gs pos="34000">
              <a:schemeClr val="accent5">
                <a:hueOff val="17684680"/>
                <a:satOff val="-71851"/>
                <a:lumOff val="-15882"/>
                <a:alphaOff val="0"/>
                <a:shade val="87000"/>
                <a:satMod val="125000"/>
              </a:schemeClr>
            </a:gs>
            <a:gs pos="7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• All the solutions require a set of </a:t>
          </a:r>
          <a:r>
            <a:rPr lang="en-US" sz="3200" kern="1200" dirty="0">
              <a:solidFill>
                <a:srgbClr val="FFC000"/>
              </a:solidFill>
            </a:rPr>
            <a:t>constraints divided into two categories</a:t>
          </a:r>
          <a:r>
            <a:rPr lang="en-US" sz="3200" kern="1200" dirty="0"/>
            <a:t>: </a:t>
          </a:r>
        </a:p>
      </dsp:txBody>
      <dsp:txXfrm>
        <a:off x="111488" y="2551964"/>
        <a:ext cx="6574699" cy="2060864"/>
      </dsp:txXfrm>
    </dsp:sp>
    <dsp:sp modelId="{8873461F-774D-42FA-9DB3-EBE7F9B25B7F}">
      <dsp:nvSpPr>
        <dsp:cNvPr id="0" name=""/>
        <dsp:cNvSpPr/>
      </dsp:nvSpPr>
      <dsp:spPr>
        <a:xfrm>
          <a:off x="0" y="4724316"/>
          <a:ext cx="6797675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>
              <a:solidFill>
                <a:srgbClr val="FFC000"/>
              </a:solidFill>
            </a:rPr>
            <a:t>explicit</a:t>
          </a:r>
          <a:r>
            <a:rPr lang="en-US" sz="2500" kern="1200" dirty="0"/>
            <a:t> and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>
              <a:solidFill>
                <a:srgbClr val="FFC000"/>
              </a:solidFill>
            </a:rPr>
            <a:t>implicit </a:t>
          </a:r>
          <a:r>
            <a:rPr lang="en-US" sz="2500" kern="1200" dirty="0"/>
            <a:t>constraints</a:t>
          </a:r>
        </a:p>
      </dsp:txBody>
      <dsp:txXfrm>
        <a:off x="0" y="4724316"/>
        <a:ext cx="6797675" cy="861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4DC9B-56BE-4F70-BEC7-1CC1F85539F9}">
      <dsp:nvSpPr>
        <dsp:cNvPr id="0" name=""/>
        <dsp:cNvSpPr/>
      </dsp:nvSpPr>
      <dsp:spPr>
        <a:xfrm>
          <a:off x="0" y="582"/>
          <a:ext cx="7176547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584E06-A26F-493A-ACD2-19A5F699A7E5}">
      <dsp:nvSpPr>
        <dsp:cNvPr id="0" name=""/>
        <dsp:cNvSpPr/>
      </dsp:nvSpPr>
      <dsp:spPr>
        <a:xfrm>
          <a:off x="0" y="582"/>
          <a:ext cx="7176547" cy="681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are rules that </a:t>
          </a:r>
          <a:r>
            <a:rPr lang="en-US" sz="2000" kern="1200" dirty="0">
              <a:solidFill>
                <a:srgbClr val="FFC000"/>
              </a:solidFill>
            </a:rPr>
            <a:t>restrict each xi to take </a:t>
          </a:r>
          <a:r>
            <a:rPr lang="en-US" sz="2000" kern="1200" dirty="0"/>
            <a:t>on </a:t>
          </a:r>
          <a:r>
            <a:rPr lang="en-US" sz="2000" kern="1200" dirty="0">
              <a:solidFill>
                <a:srgbClr val="FFC000"/>
              </a:solidFill>
            </a:rPr>
            <a:t>values</a:t>
          </a:r>
          <a:r>
            <a:rPr lang="en-US" sz="2000" kern="1200" dirty="0"/>
            <a:t> only from a </a:t>
          </a:r>
          <a:r>
            <a:rPr lang="en-US" sz="2000" kern="1200" dirty="0">
              <a:solidFill>
                <a:srgbClr val="FFC000"/>
              </a:solidFill>
            </a:rPr>
            <a:t>given set.</a:t>
          </a:r>
        </a:p>
      </dsp:txBody>
      <dsp:txXfrm>
        <a:off x="0" y="582"/>
        <a:ext cx="7176547" cy="681764"/>
      </dsp:txXfrm>
    </dsp:sp>
    <dsp:sp modelId="{6E3261E8-822D-4AC4-8F4C-7F3139B138C6}">
      <dsp:nvSpPr>
        <dsp:cNvPr id="0" name=""/>
        <dsp:cNvSpPr/>
      </dsp:nvSpPr>
      <dsp:spPr>
        <a:xfrm>
          <a:off x="0" y="682347"/>
          <a:ext cx="7176547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0AF24F-1F53-42D2-B9EF-6B2F20589BC9}">
      <dsp:nvSpPr>
        <dsp:cNvPr id="0" name=""/>
        <dsp:cNvSpPr/>
      </dsp:nvSpPr>
      <dsp:spPr>
        <a:xfrm>
          <a:off x="0" y="682347"/>
          <a:ext cx="7176547" cy="681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– Explicit constraints depend on the particular instance </a:t>
          </a:r>
          <a:r>
            <a:rPr lang="en-US" sz="2000" kern="1200" dirty="0" err="1"/>
            <a:t>i</a:t>
          </a:r>
          <a:r>
            <a:rPr lang="en-US" sz="2000" kern="1200" dirty="0"/>
            <a:t> of problem being solved</a:t>
          </a:r>
        </a:p>
      </dsp:txBody>
      <dsp:txXfrm>
        <a:off x="0" y="682347"/>
        <a:ext cx="7176547" cy="681764"/>
      </dsp:txXfrm>
    </dsp:sp>
    <dsp:sp modelId="{C0D79AE8-CB72-4394-9618-426A71001ED2}">
      <dsp:nvSpPr>
        <dsp:cNvPr id="0" name=""/>
        <dsp:cNvSpPr/>
      </dsp:nvSpPr>
      <dsp:spPr>
        <a:xfrm>
          <a:off x="0" y="1364111"/>
          <a:ext cx="7176547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743C06-BF05-416F-9066-200667319603}">
      <dsp:nvSpPr>
        <dsp:cNvPr id="0" name=""/>
        <dsp:cNvSpPr/>
      </dsp:nvSpPr>
      <dsp:spPr>
        <a:xfrm>
          <a:off x="0" y="1364111"/>
          <a:ext cx="7176547" cy="681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– </a:t>
          </a:r>
          <a:r>
            <a:rPr lang="en-US" sz="2000" kern="1200" dirty="0">
              <a:solidFill>
                <a:srgbClr val="FFC000"/>
              </a:solidFill>
            </a:rPr>
            <a:t>All tuples that satisfy the explicit </a:t>
          </a:r>
          <a:r>
            <a:rPr lang="en-US" sz="2000" kern="1200" dirty="0"/>
            <a:t>constraints define a possible </a:t>
          </a:r>
          <a:r>
            <a:rPr lang="en-US" sz="2000" kern="1200" dirty="0">
              <a:solidFill>
                <a:srgbClr val="FFC000"/>
              </a:solidFill>
            </a:rPr>
            <a:t>solution space for </a:t>
          </a:r>
          <a:r>
            <a:rPr lang="en-US" sz="2000" kern="1200" dirty="0" err="1">
              <a:solidFill>
                <a:srgbClr val="FFC000"/>
              </a:solidFill>
            </a:rPr>
            <a:t>i</a:t>
          </a:r>
          <a:endParaRPr lang="en-US" sz="2000" kern="1200" dirty="0">
            <a:solidFill>
              <a:srgbClr val="FFC000"/>
            </a:solidFill>
          </a:endParaRPr>
        </a:p>
      </dsp:txBody>
      <dsp:txXfrm>
        <a:off x="0" y="1364111"/>
        <a:ext cx="7176547" cy="681764"/>
      </dsp:txXfrm>
    </dsp:sp>
    <dsp:sp modelId="{1477F49A-57C6-48FE-A243-96F0619738A4}">
      <dsp:nvSpPr>
        <dsp:cNvPr id="0" name=""/>
        <dsp:cNvSpPr/>
      </dsp:nvSpPr>
      <dsp:spPr>
        <a:xfrm>
          <a:off x="0" y="2045876"/>
          <a:ext cx="7176547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393561-1778-47D8-8E32-972C4F66608F}">
      <dsp:nvSpPr>
        <dsp:cNvPr id="0" name=""/>
        <dsp:cNvSpPr/>
      </dsp:nvSpPr>
      <dsp:spPr>
        <a:xfrm>
          <a:off x="0" y="2045876"/>
          <a:ext cx="7176547" cy="681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– Examples of explicit constraints</a:t>
          </a:r>
        </a:p>
      </dsp:txBody>
      <dsp:txXfrm>
        <a:off x="0" y="2045876"/>
        <a:ext cx="7176547" cy="681764"/>
      </dsp:txXfrm>
    </dsp:sp>
    <dsp:sp modelId="{E7E3FAF0-3AE9-4715-9CBB-203F26A2F2BA}">
      <dsp:nvSpPr>
        <dsp:cNvPr id="0" name=""/>
        <dsp:cNvSpPr/>
      </dsp:nvSpPr>
      <dsp:spPr>
        <a:xfrm>
          <a:off x="0" y="2727640"/>
          <a:ext cx="7176547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2F0C-5366-4B61-B1E1-9673E1905C61}">
      <dsp:nvSpPr>
        <dsp:cNvPr id="0" name=""/>
        <dsp:cNvSpPr/>
      </dsp:nvSpPr>
      <dsp:spPr>
        <a:xfrm>
          <a:off x="0" y="2727640"/>
          <a:ext cx="7176547" cy="681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∗ xi ≥ 0, or Si=all nonnegative real numbers</a:t>
          </a:r>
        </a:p>
      </dsp:txBody>
      <dsp:txXfrm>
        <a:off x="0" y="2727640"/>
        <a:ext cx="7176547" cy="681764"/>
      </dsp:txXfrm>
    </dsp:sp>
    <dsp:sp modelId="{AA23ADB3-01BA-44F1-983C-343B0F256476}">
      <dsp:nvSpPr>
        <dsp:cNvPr id="0" name=""/>
        <dsp:cNvSpPr/>
      </dsp:nvSpPr>
      <dsp:spPr>
        <a:xfrm>
          <a:off x="0" y="3409405"/>
          <a:ext cx="7176547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42F344-FF2F-441F-A809-E7D11D709841}">
      <dsp:nvSpPr>
        <dsp:cNvPr id="0" name=""/>
        <dsp:cNvSpPr/>
      </dsp:nvSpPr>
      <dsp:spPr>
        <a:xfrm>
          <a:off x="0" y="3409405"/>
          <a:ext cx="7176547" cy="681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∗ xi =0 or  1   or    Si= {0, 1}</a:t>
          </a:r>
        </a:p>
      </dsp:txBody>
      <dsp:txXfrm>
        <a:off x="0" y="3409405"/>
        <a:ext cx="7176547" cy="681764"/>
      </dsp:txXfrm>
    </dsp:sp>
    <dsp:sp modelId="{FB71357A-F94E-4A7D-9D40-AF474638AE32}">
      <dsp:nvSpPr>
        <dsp:cNvPr id="0" name=""/>
        <dsp:cNvSpPr/>
      </dsp:nvSpPr>
      <dsp:spPr>
        <a:xfrm>
          <a:off x="0" y="4091169"/>
          <a:ext cx="7176547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70819C-D0D8-4158-B5BA-33EC5DD3FE43}">
      <dsp:nvSpPr>
        <dsp:cNvPr id="0" name=""/>
        <dsp:cNvSpPr/>
      </dsp:nvSpPr>
      <dsp:spPr>
        <a:xfrm>
          <a:off x="0" y="4091169"/>
          <a:ext cx="7176547" cy="681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0" y="4091169"/>
        <a:ext cx="7176547" cy="6817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5FC39-E247-45AF-8A36-957C92EE21D2}">
      <dsp:nvSpPr>
        <dsp:cNvPr id="0" name=""/>
        <dsp:cNvSpPr/>
      </dsp:nvSpPr>
      <dsp:spPr>
        <a:xfrm>
          <a:off x="0" y="84341"/>
          <a:ext cx="6797675" cy="1216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Implicit constraints</a:t>
          </a:r>
          <a:r>
            <a:rPr lang="en-US" sz="2800" kern="1200" dirty="0"/>
            <a:t> –</a:t>
          </a:r>
        </a:p>
      </dsp:txBody>
      <dsp:txXfrm>
        <a:off x="59399" y="143740"/>
        <a:ext cx="6678877" cy="1098002"/>
      </dsp:txXfrm>
    </dsp:sp>
    <dsp:sp modelId="{60FB3B3D-2986-439B-8EFE-723384869E3B}">
      <dsp:nvSpPr>
        <dsp:cNvPr id="0" name=""/>
        <dsp:cNvSpPr/>
      </dsp:nvSpPr>
      <dsp:spPr>
        <a:xfrm>
          <a:off x="0" y="1986943"/>
          <a:ext cx="6797675" cy="2892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are rules that determine </a:t>
          </a:r>
          <a:r>
            <a:rPr lang="en-US" sz="3200" kern="1200" dirty="0">
              <a:solidFill>
                <a:srgbClr val="FFC000"/>
              </a:solidFill>
            </a:rPr>
            <a:t>which of the tuples</a:t>
          </a:r>
          <a:r>
            <a:rPr lang="en-US" sz="3200" kern="1200" dirty="0"/>
            <a:t> in the</a:t>
          </a:r>
          <a:r>
            <a:rPr lang="en-US" sz="1800" kern="1200" dirty="0"/>
            <a:t> </a:t>
          </a:r>
          <a:r>
            <a:rPr lang="en-US" sz="3200" kern="1200" dirty="0">
              <a:solidFill>
                <a:srgbClr val="FFC000"/>
              </a:solidFill>
            </a:rPr>
            <a:t>solution space </a:t>
          </a:r>
          <a:r>
            <a:rPr lang="en-US" sz="3200" kern="1200" dirty="0"/>
            <a:t>of   Si </a:t>
          </a:r>
          <a:r>
            <a:rPr lang="en-US" sz="3200" kern="1200" dirty="0">
              <a:solidFill>
                <a:srgbClr val="FFC000"/>
              </a:solidFill>
            </a:rPr>
            <a:t>satisfy the criterion function</a:t>
          </a:r>
          <a:r>
            <a:rPr lang="en-US" sz="3200" kern="1200" dirty="0"/>
            <a:t>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Implicit constraints describe the way in which the </a:t>
          </a:r>
          <a:r>
            <a:rPr lang="en-US" sz="3200" kern="1200" dirty="0">
              <a:solidFill>
                <a:srgbClr val="FFC000"/>
              </a:solidFill>
            </a:rPr>
            <a:t>xi s must relate to each </a:t>
          </a:r>
          <a:r>
            <a:rPr lang="en-US" sz="3200" kern="1200" dirty="0"/>
            <a:t>other.</a:t>
          </a:r>
        </a:p>
      </dsp:txBody>
      <dsp:txXfrm>
        <a:off x="0" y="1986943"/>
        <a:ext cx="6797675" cy="28928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F5F9A-8521-4C76-A604-D52EB5606D5A}">
      <dsp:nvSpPr>
        <dsp:cNvPr id="0" name=""/>
        <dsp:cNvSpPr/>
      </dsp:nvSpPr>
      <dsp:spPr>
        <a:xfrm>
          <a:off x="0" y="624185"/>
          <a:ext cx="6797675" cy="21446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– Place four queens on an 4 × 4 chessboard so that </a:t>
          </a:r>
          <a:r>
            <a:rPr lang="en-US" sz="3900" kern="1200" dirty="0">
              <a:solidFill>
                <a:schemeClr val="accent2"/>
              </a:solidFill>
            </a:rPr>
            <a:t>no queen attacks another queen</a:t>
          </a:r>
        </a:p>
      </dsp:txBody>
      <dsp:txXfrm>
        <a:off x="104691" y="728876"/>
        <a:ext cx="6588293" cy="1935228"/>
      </dsp:txXfrm>
    </dsp:sp>
    <dsp:sp modelId="{23AA46F8-B77C-4F7F-A47D-EDCBBE5D8BBF}">
      <dsp:nvSpPr>
        <dsp:cNvPr id="0" name=""/>
        <dsp:cNvSpPr/>
      </dsp:nvSpPr>
      <dsp:spPr>
        <a:xfrm>
          <a:off x="0" y="2881116"/>
          <a:ext cx="6797675" cy="2144610"/>
        </a:xfrm>
        <a:prstGeom prst="roundRect">
          <a:avLst/>
        </a:prstGeom>
        <a:gradFill rotWithShape="0">
          <a:gsLst>
            <a:gs pos="0">
              <a:schemeClr val="accent5">
                <a:hueOff val="17684680"/>
                <a:satOff val="-71851"/>
                <a:lumOff val="-15882"/>
                <a:alphaOff val="0"/>
                <a:shade val="85000"/>
                <a:satMod val="130000"/>
              </a:schemeClr>
            </a:gs>
            <a:gs pos="34000">
              <a:schemeClr val="accent5">
                <a:hueOff val="17684680"/>
                <a:satOff val="-71851"/>
                <a:lumOff val="-15882"/>
                <a:alphaOff val="0"/>
                <a:shade val="87000"/>
                <a:satMod val="125000"/>
              </a:schemeClr>
            </a:gs>
            <a:gs pos="7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∗ A queen </a:t>
          </a:r>
          <a:r>
            <a:rPr lang="en-US" sz="3900" kern="1200" dirty="0">
              <a:solidFill>
                <a:srgbClr val="FFC000"/>
              </a:solidFill>
            </a:rPr>
            <a:t>attacks</a:t>
          </a:r>
          <a:r>
            <a:rPr lang="en-US" sz="3900" kern="1200" dirty="0"/>
            <a:t> another queen if the </a:t>
          </a:r>
          <a:r>
            <a:rPr lang="en-US" sz="3900" kern="1200" dirty="0">
              <a:solidFill>
                <a:srgbClr val="FFC000"/>
              </a:solidFill>
            </a:rPr>
            <a:t>two are in the same row, column, or diagonal</a:t>
          </a:r>
        </a:p>
      </dsp:txBody>
      <dsp:txXfrm>
        <a:off x="104691" y="2985807"/>
        <a:ext cx="6588293" cy="19352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39D32-D5AD-4431-9950-B433D25E72EE}">
      <dsp:nvSpPr>
        <dsp:cNvPr id="0" name=""/>
        <dsp:cNvSpPr/>
      </dsp:nvSpPr>
      <dsp:spPr>
        <a:xfrm>
          <a:off x="0" y="45673"/>
          <a:ext cx="6797675" cy="96457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– Identify data structures to solve the problem</a:t>
          </a:r>
        </a:p>
      </dsp:txBody>
      <dsp:txXfrm>
        <a:off x="47087" y="92760"/>
        <a:ext cx="6703501" cy="870402"/>
      </dsp:txXfrm>
    </dsp:sp>
    <dsp:sp modelId="{B9C8CF1C-B6D4-4512-ACF8-4CEE78D3DAA0}">
      <dsp:nvSpPr>
        <dsp:cNvPr id="0" name=""/>
        <dsp:cNvSpPr/>
      </dsp:nvSpPr>
      <dsp:spPr>
        <a:xfrm>
          <a:off x="0" y="1010250"/>
          <a:ext cx="6797675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Define the chessboard to be a </a:t>
          </a:r>
          <a:r>
            <a:rPr lang="en-US" sz="1600" kern="1200" dirty="0">
              <a:solidFill>
                <a:srgbClr val="FFC000"/>
              </a:solidFill>
            </a:rPr>
            <a:t>4 × 4 array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rgbClr val="FFC000"/>
              </a:solidFill>
            </a:rPr>
            <a:t>Number the rows and columns </a:t>
          </a:r>
          <a:r>
            <a:rPr lang="en-US" sz="1600" kern="1200" dirty="0"/>
            <a:t>1 through 4</a:t>
          </a:r>
        </a:p>
      </dsp:txBody>
      <dsp:txXfrm>
        <a:off x="0" y="1010250"/>
        <a:ext cx="6797675" cy="554242"/>
      </dsp:txXfrm>
    </dsp:sp>
    <dsp:sp modelId="{C2951950-1049-4119-8FFC-3CB8803735E1}">
      <dsp:nvSpPr>
        <dsp:cNvPr id="0" name=""/>
        <dsp:cNvSpPr/>
      </dsp:nvSpPr>
      <dsp:spPr>
        <a:xfrm>
          <a:off x="0" y="1564492"/>
          <a:ext cx="6797675" cy="964576"/>
        </a:xfrm>
        <a:prstGeom prst="roundRect">
          <a:avLst/>
        </a:prstGeom>
        <a:gradFill rotWithShape="0">
          <a:gsLst>
            <a:gs pos="0">
              <a:schemeClr val="accent5">
                <a:hueOff val="4421170"/>
                <a:satOff val="-17963"/>
                <a:lumOff val="-3971"/>
                <a:alphaOff val="0"/>
                <a:shade val="85000"/>
                <a:satMod val="130000"/>
              </a:schemeClr>
            </a:gs>
            <a:gs pos="34000">
              <a:schemeClr val="accent5">
                <a:hueOff val="4421170"/>
                <a:satOff val="-17963"/>
                <a:lumOff val="-3971"/>
                <a:alphaOff val="0"/>
                <a:shade val="87000"/>
                <a:satMod val="125000"/>
              </a:schemeClr>
            </a:gs>
            <a:gs pos="70000">
              <a:schemeClr val="accent5">
                <a:hueOff val="4421170"/>
                <a:satOff val="-17963"/>
                <a:lumOff val="-397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4421170"/>
                <a:satOff val="-17963"/>
                <a:lumOff val="-397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Can number </a:t>
          </a:r>
          <a:r>
            <a:rPr lang="en-US" sz="2100" kern="1200" dirty="0">
              <a:solidFill>
                <a:schemeClr val="accent2"/>
              </a:solidFill>
            </a:rPr>
            <a:t>queens 1 through 4</a:t>
          </a:r>
        </a:p>
      </dsp:txBody>
      <dsp:txXfrm>
        <a:off x="47087" y="1611579"/>
        <a:ext cx="6703501" cy="870402"/>
      </dsp:txXfrm>
    </dsp:sp>
    <dsp:sp modelId="{7BDCD283-A501-41EB-A45B-C35B96500264}">
      <dsp:nvSpPr>
        <dsp:cNvPr id="0" name=""/>
        <dsp:cNvSpPr/>
      </dsp:nvSpPr>
      <dsp:spPr>
        <a:xfrm>
          <a:off x="0" y="2589549"/>
          <a:ext cx="6797675" cy="964576"/>
        </a:xfrm>
        <a:prstGeom prst="roundRect">
          <a:avLst/>
        </a:prstGeom>
        <a:gradFill rotWithShape="0">
          <a:gsLst>
            <a:gs pos="0">
              <a:schemeClr val="accent5">
                <a:hueOff val="8842340"/>
                <a:satOff val="-35925"/>
                <a:lumOff val="-7941"/>
                <a:alphaOff val="0"/>
                <a:shade val="85000"/>
                <a:satMod val="130000"/>
              </a:schemeClr>
            </a:gs>
            <a:gs pos="34000">
              <a:schemeClr val="accent5">
                <a:hueOff val="8842340"/>
                <a:satOff val="-35925"/>
                <a:lumOff val="-7941"/>
                <a:alphaOff val="0"/>
                <a:shade val="87000"/>
                <a:satMod val="125000"/>
              </a:schemeClr>
            </a:gs>
            <a:gs pos="70000">
              <a:schemeClr val="accent5">
                <a:hueOff val="8842340"/>
                <a:satOff val="-35925"/>
                <a:lumOff val="-794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8842340"/>
                <a:satOff val="-35925"/>
                <a:lumOff val="-794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Since each queen must be in different row, assume </a:t>
          </a:r>
          <a:r>
            <a:rPr lang="en-US" sz="2100" kern="1200" dirty="0">
              <a:solidFill>
                <a:schemeClr val="accent2"/>
              </a:solidFill>
            </a:rPr>
            <a:t>queen </a:t>
          </a:r>
          <a:r>
            <a:rPr lang="en-US" sz="2100" kern="1200" dirty="0" err="1">
              <a:solidFill>
                <a:schemeClr val="accent2"/>
              </a:solidFill>
            </a:rPr>
            <a:t>i</a:t>
          </a:r>
          <a:r>
            <a:rPr lang="en-US" sz="2100" kern="1200" dirty="0">
              <a:solidFill>
                <a:schemeClr val="accent2"/>
              </a:solidFill>
            </a:rPr>
            <a:t> is placed on   </a:t>
          </a:r>
          <a:r>
            <a:rPr lang="en-US" sz="2100" kern="1200" dirty="0" err="1">
              <a:solidFill>
                <a:schemeClr val="accent2"/>
              </a:solidFill>
            </a:rPr>
            <a:t>i-</a:t>
          </a:r>
          <a:r>
            <a:rPr lang="en-US" sz="2100" b="1" kern="1200" dirty="0" err="1">
              <a:solidFill>
                <a:schemeClr val="accent2"/>
              </a:solidFill>
            </a:rPr>
            <a:t>th</a:t>
          </a:r>
          <a:r>
            <a:rPr lang="en-US" sz="2100" kern="1200" dirty="0">
              <a:solidFill>
                <a:schemeClr val="accent2"/>
              </a:solidFill>
            </a:rPr>
            <a:t> row</a:t>
          </a:r>
        </a:p>
      </dsp:txBody>
      <dsp:txXfrm>
        <a:off x="47087" y="2636636"/>
        <a:ext cx="6703501" cy="870402"/>
      </dsp:txXfrm>
    </dsp:sp>
    <dsp:sp modelId="{C4250C50-CAB1-4626-AB20-F1C023CCA364}">
      <dsp:nvSpPr>
        <dsp:cNvPr id="0" name=""/>
        <dsp:cNvSpPr/>
      </dsp:nvSpPr>
      <dsp:spPr>
        <a:xfrm>
          <a:off x="0" y="3614605"/>
          <a:ext cx="6797675" cy="964576"/>
        </a:xfrm>
        <a:prstGeom prst="roundRect">
          <a:avLst/>
        </a:prstGeom>
        <a:gradFill rotWithShape="0">
          <a:gsLst>
            <a:gs pos="0">
              <a:schemeClr val="accent5">
                <a:hueOff val="13263510"/>
                <a:satOff val="-53888"/>
                <a:lumOff val="-11912"/>
                <a:alphaOff val="0"/>
                <a:shade val="85000"/>
                <a:satMod val="130000"/>
              </a:schemeClr>
            </a:gs>
            <a:gs pos="34000">
              <a:schemeClr val="accent5">
                <a:hueOff val="13263510"/>
                <a:satOff val="-53888"/>
                <a:lumOff val="-11912"/>
                <a:alphaOff val="0"/>
                <a:shade val="87000"/>
                <a:satMod val="125000"/>
              </a:schemeClr>
            </a:gs>
            <a:gs pos="70000">
              <a:schemeClr val="accent5">
                <a:hueOff val="13263510"/>
                <a:satOff val="-53888"/>
                <a:lumOff val="-1191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3263510"/>
                <a:satOff val="-53888"/>
                <a:lumOff val="-1191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solution to 4 queens problem represented as 4 tuples (x1, . . . , x4),</a:t>
          </a:r>
        </a:p>
      </dsp:txBody>
      <dsp:txXfrm>
        <a:off x="47087" y="3661692"/>
        <a:ext cx="6703501" cy="870402"/>
      </dsp:txXfrm>
    </dsp:sp>
    <dsp:sp modelId="{01F7BB09-EE05-46B0-9AA3-215F3B6BC198}">
      <dsp:nvSpPr>
        <dsp:cNvPr id="0" name=""/>
        <dsp:cNvSpPr/>
      </dsp:nvSpPr>
      <dsp:spPr>
        <a:xfrm>
          <a:off x="0" y="4639661"/>
          <a:ext cx="6797675" cy="964576"/>
        </a:xfrm>
        <a:prstGeom prst="roundRect">
          <a:avLst/>
        </a:prstGeom>
        <a:gradFill rotWithShape="0">
          <a:gsLst>
            <a:gs pos="0">
              <a:schemeClr val="accent5">
                <a:hueOff val="17684680"/>
                <a:satOff val="-71851"/>
                <a:lumOff val="-15882"/>
                <a:alphaOff val="0"/>
                <a:shade val="85000"/>
                <a:satMod val="130000"/>
              </a:schemeClr>
            </a:gs>
            <a:gs pos="34000">
              <a:schemeClr val="accent5">
                <a:hueOff val="17684680"/>
                <a:satOff val="-71851"/>
                <a:lumOff val="-15882"/>
                <a:alphaOff val="0"/>
                <a:shade val="87000"/>
                <a:satMod val="125000"/>
              </a:schemeClr>
            </a:gs>
            <a:gs pos="7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where </a:t>
          </a:r>
          <a:r>
            <a:rPr lang="en-US" sz="2100" kern="1200" dirty="0">
              <a:solidFill>
                <a:srgbClr val="FFC000"/>
              </a:solidFill>
            </a:rPr>
            <a:t>xi  is the column on which  </a:t>
          </a:r>
          <a:r>
            <a:rPr lang="en-US" sz="2100" kern="1200" dirty="0" err="1">
              <a:solidFill>
                <a:srgbClr val="FFC000"/>
              </a:solidFill>
            </a:rPr>
            <a:t>i</a:t>
          </a:r>
          <a:r>
            <a:rPr lang="en-US" sz="2100" kern="1200" dirty="0">
              <a:solidFill>
                <a:srgbClr val="FFC000"/>
              </a:solidFill>
            </a:rPr>
            <a:t> </a:t>
          </a:r>
          <a:r>
            <a:rPr lang="en-US" sz="2100" kern="1200" dirty="0" err="1">
              <a:solidFill>
                <a:srgbClr val="FFC000"/>
              </a:solidFill>
            </a:rPr>
            <a:t>th</a:t>
          </a:r>
          <a:r>
            <a:rPr lang="en-US" sz="2100" kern="1200" dirty="0"/>
            <a:t> queen placed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47087" y="4686748"/>
        <a:ext cx="6703501" cy="8704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ECE48-CE74-45F1-B757-02B1A27686FA}">
      <dsp:nvSpPr>
        <dsp:cNvPr id="0" name=""/>
        <dsp:cNvSpPr/>
      </dsp:nvSpPr>
      <dsp:spPr>
        <a:xfrm>
          <a:off x="0" y="70461"/>
          <a:ext cx="6797675" cy="17748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/>
            <a:t>– </a:t>
          </a:r>
          <a:r>
            <a:rPr lang="en-US" sz="3200" b="1" kern="1200" baseline="0" dirty="0"/>
            <a:t>Identify </a:t>
          </a:r>
          <a:r>
            <a:rPr lang="en-US" sz="3200" b="1" kern="1200" baseline="0" dirty="0">
              <a:solidFill>
                <a:schemeClr val="bg1"/>
              </a:solidFill>
            </a:rPr>
            <a:t>explicit </a:t>
          </a:r>
          <a:r>
            <a:rPr lang="en-US" sz="3200" b="1" kern="1200" baseline="0" dirty="0"/>
            <a:t>constraints</a:t>
          </a:r>
          <a:endParaRPr lang="en-US" sz="3200" kern="1200" dirty="0"/>
        </a:p>
      </dsp:txBody>
      <dsp:txXfrm>
        <a:off x="86643" y="157104"/>
        <a:ext cx="6624389" cy="1601604"/>
      </dsp:txXfrm>
    </dsp:sp>
    <dsp:sp modelId="{EECBD132-A2E4-40A7-A7A5-9F16F2D60FEE}">
      <dsp:nvSpPr>
        <dsp:cNvPr id="0" name=""/>
        <dsp:cNvSpPr/>
      </dsp:nvSpPr>
      <dsp:spPr>
        <a:xfrm>
          <a:off x="0" y="1937511"/>
          <a:ext cx="6797675" cy="1774890"/>
        </a:xfrm>
        <a:prstGeom prst="roundRect">
          <a:avLst/>
        </a:prstGeom>
        <a:gradFill rotWithShape="0">
          <a:gsLst>
            <a:gs pos="0">
              <a:schemeClr val="accent5">
                <a:hueOff val="8842340"/>
                <a:satOff val="-35925"/>
                <a:lumOff val="-7941"/>
                <a:alphaOff val="0"/>
                <a:shade val="85000"/>
                <a:satMod val="130000"/>
              </a:schemeClr>
            </a:gs>
            <a:gs pos="34000">
              <a:schemeClr val="accent5">
                <a:hueOff val="8842340"/>
                <a:satOff val="-35925"/>
                <a:lumOff val="-7941"/>
                <a:alphaOff val="0"/>
                <a:shade val="87000"/>
                <a:satMod val="125000"/>
              </a:schemeClr>
            </a:gs>
            <a:gs pos="70000">
              <a:schemeClr val="accent5">
                <a:hueOff val="8842340"/>
                <a:satOff val="-35925"/>
                <a:lumOff val="-794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8842340"/>
                <a:satOff val="-35925"/>
                <a:lumOff val="-794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∗ Explicit constraints using 4-tuple formulation are Si = {1, 2, 3, 4}, 1 ≤ i ≤ 4</a:t>
          </a:r>
          <a:endParaRPr lang="en-US" sz="3200" kern="1200"/>
        </a:p>
      </dsp:txBody>
      <dsp:txXfrm>
        <a:off x="86643" y="2024154"/>
        <a:ext cx="6624389" cy="1601604"/>
      </dsp:txXfrm>
    </dsp:sp>
    <dsp:sp modelId="{65B7194F-36E5-412C-94B8-E772B56A5531}">
      <dsp:nvSpPr>
        <dsp:cNvPr id="0" name=""/>
        <dsp:cNvSpPr/>
      </dsp:nvSpPr>
      <dsp:spPr>
        <a:xfrm>
          <a:off x="0" y="3804561"/>
          <a:ext cx="6797675" cy="1774890"/>
        </a:xfrm>
        <a:prstGeom prst="roundRect">
          <a:avLst/>
        </a:prstGeom>
        <a:gradFill rotWithShape="0">
          <a:gsLst>
            <a:gs pos="0">
              <a:schemeClr val="accent5">
                <a:hueOff val="17684680"/>
                <a:satOff val="-71851"/>
                <a:lumOff val="-15882"/>
                <a:alphaOff val="0"/>
                <a:shade val="85000"/>
                <a:satMod val="130000"/>
              </a:schemeClr>
            </a:gs>
            <a:gs pos="34000">
              <a:schemeClr val="accent5">
                <a:hueOff val="17684680"/>
                <a:satOff val="-71851"/>
                <a:lumOff val="-15882"/>
                <a:alphaOff val="0"/>
                <a:shade val="87000"/>
                <a:satMod val="125000"/>
              </a:schemeClr>
            </a:gs>
            <a:gs pos="7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∗ Solution space of 4^4 ,  4-tuples</a:t>
          </a:r>
          <a:endParaRPr lang="en-US" sz="3200" kern="1200"/>
        </a:p>
      </dsp:txBody>
      <dsp:txXfrm>
        <a:off x="86643" y="3891204"/>
        <a:ext cx="6624389" cy="16016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5DF66-391E-48DC-A899-90738583FE83}">
      <dsp:nvSpPr>
        <dsp:cNvPr id="0" name=""/>
        <dsp:cNvSpPr/>
      </dsp:nvSpPr>
      <dsp:spPr>
        <a:xfrm>
          <a:off x="0" y="0"/>
          <a:ext cx="6797675" cy="87721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Identify </a:t>
          </a:r>
          <a:r>
            <a:rPr lang="en-US" sz="3300" b="1" kern="1200" dirty="0"/>
            <a:t>implicit</a:t>
          </a:r>
          <a:r>
            <a:rPr lang="en-US" sz="3300" kern="1200" dirty="0"/>
            <a:t> </a:t>
          </a:r>
          <a:r>
            <a:rPr lang="en-US" sz="3300" kern="1200" dirty="0" err="1"/>
            <a:t>constrants</a:t>
          </a:r>
          <a:endParaRPr lang="en-US" sz="3300" kern="1200" dirty="0"/>
        </a:p>
      </dsp:txBody>
      <dsp:txXfrm>
        <a:off x="42822" y="42822"/>
        <a:ext cx="6712031" cy="791568"/>
      </dsp:txXfrm>
    </dsp:sp>
    <dsp:sp modelId="{86B0C189-310E-483B-AEE4-A5CAB42CA12C}">
      <dsp:nvSpPr>
        <dsp:cNvPr id="0" name=""/>
        <dsp:cNvSpPr/>
      </dsp:nvSpPr>
      <dsp:spPr>
        <a:xfrm>
          <a:off x="0" y="1230291"/>
          <a:ext cx="6797675" cy="2427308"/>
        </a:xfrm>
        <a:prstGeom prst="roundRect">
          <a:avLst/>
        </a:prstGeom>
        <a:gradFill rotWithShape="0">
          <a:gsLst>
            <a:gs pos="0">
              <a:schemeClr val="accent5">
                <a:hueOff val="8842340"/>
                <a:satOff val="-35925"/>
                <a:lumOff val="-7941"/>
                <a:alphaOff val="0"/>
                <a:shade val="85000"/>
                <a:satMod val="130000"/>
              </a:schemeClr>
            </a:gs>
            <a:gs pos="34000">
              <a:schemeClr val="accent5">
                <a:hueOff val="8842340"/>
                <a:satOff val="-35925"/>
                <a:lumOff val="-7941"/>
                <a:alphaOff val="0"/>
                <a:shade val="87000"/>
                <a:satMod val="125000"/>
              </a:schemeClr>
            </a:gs>
            <a:gs pos="70000">
              <a:schemeClr val="accent5">
                <a:hueOff val="8842340"/>
                <a:satOff val="-35925"/>
                <a:lumOff val="-794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8842340"/>
                <a:satOff val="-35925"/>
                <a:lumOff val="-794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∗ No two xi can be on the same  row, or all the queens must be in different columns and No two queens can be on the same diagonal</a:t>
          </a:r>
        </a:p>
      </dsp:txBody>
      <dsp:txXfrm>
        <a:off x="118491" y="1348782"/>
        <a:ext cx="6560693" cy="2190326"/>
      </dsp:txXfrm>
    </dsp:sp>
    <dsp:sp modelId="{13A80961-5EDD-4427-B9E6-DC801D3611B5}">
      <dsp:nvSpPr>
        <dsp:cNvPr id="0" name=""/>
        <dsp:cNvSpPr/>
      </dsp:nvSpPr>
      <dsp:spPr>
        <a:xfrm>
          <a:off x="0" y="3720136"/>
          <a:ext cx="6797675" cy="1882800"/>
        </a:xfrm>
        <a:prstGeom prst="roundRect">
          <a:avLst/>
        </a:prstGeom>
        <a:gradFill rotWithShape="0">
          <a:gsLst>
            <a:gs pos="0">
              <a:schemeClr val="accent5">
                <a:hueOff val="17684680"/>
                <a:satOff val="-71851"/>
                <a:lumOff val="-15882"/>
                <a:alphaOff val="0"/>
                <a:shade val="85000"/>
                <a:satMod val="130000"/>
              </a:schemeClr>
            </a:gs>
            <a:gs pos="34000">
              <a:schemeClr val="accent5">
                <a:hueOff val="17684680"/>
                <a:satOff val="-71851"/>
                <a:lumOff val="-15882"/>
                <a:alphaOff val="0"/>
                <a:shade val="87000"/>
                <a:satMod val="125000"/>
              </a:schemeClr>
            </a:gs>
            <a:gs pos="7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17684680"/>
                <a:satOff val="-71851"/>
                <a:lumOff val="-1588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*  this reduces the size of solution space from 4! tuples</a:t>
          </a:r>
        </a:p>
      </dsp:txBody>
      <dsp:txXfrm>
        <a:off x="91911" y="3812047"/>
        <a:ext cx="6613853" cy="1698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03.7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149 0 24575,'0'571'0,"-1"-570"0,1 0 0,0 0 0,0 1 0,0-1 0,1 0 0,-1 1 0,0-1 0,0 0 0,1 0 0,-1 0 0,0 1 0,1-1 0,-1 0 0,2 1 0,-2-2 0,0 1 0,1-1 0,-1 0 0,0 0 0,1 0 0,-1 0 0,0 0 0,1 0 0,-1 0 0,0 0 0,1 0 0,-1 0 0,0 0 0,1 0 0,-1 0 0,0 0 0,0 0 0,1 0 0,-1 0 0,0 0 0,1-1 0,-1 1 0,0 0 0,1 0 0,-1 0 0,0-1 0,0 1 0,1 0 0,-1 0 0,0 0 0,0-1 0,1 1 0,23-34 0,-17 24 0,-1 1 0,0 0 0,1 0 0,0 1 0,0 0 0,15-12 0,-17 17 0,1-1 0,-1 1 0,1 0 0,0 1 0,0-1 0,0 1 0,0 0 0,0 1 0,1-1 0,-1 1 0,8 0 0,4-1 0,1 0 0,0 2 0,-1 0 0,1 1 0,-1 1 0,27 7 0,-42-8 0,-1 0 0,1 1 0,-1-1 0,0 1 0,0 0 0,0-1 0,0 1 0,0 0 0,0 1 0,0-1 0,-1 0 0,1 0 0,-1 1 0,1-1 0,-1 1 0,0-1 0,0 1 0,0-1 0,-1 1 0,1 0 0,0-1 0,-1 1 0,0 4 0,2 9 0,-2 1 0,-2 29 0,1-27 0,0-12 0,0 0 0,0 0 0,-1-1 0,0 1 0,0 0 0,-1-1 0,0 1 0,0-1 0,0 0 0,-1 0 0,0 0 0,-8 9 0,-6 5 0,0-1 0,-24 17 0,22-18 0,8-7 0,-1-1 0,-1 0 0,0-1 0,0 0 0,0-1 0,-1-1 0,0 0 0,-1-1 0,1-1 0,-31 6 0,31-8-105,-26 4-525,-70 4 0,86-11-6196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24.2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22 24575,'906'0'0,"-886"-1"29,0-1 0,25-6-1,-1 0-1479,-19 5-5375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41.7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232 0 24575,'0'4'0,"0"9"0,-4 7 0,-5 6 0,-5 12 0,-4 3 0,-3-2 0,3 0 0,-5-2 0,-1-7 0,-1-2 0,4-1 0,2-6 0,0-2 0,3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43.6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24575,'1052'0'-1365,"-1031"0"-5461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44.6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250 1 24575,'0'7'0,"-4"8"0,-5 8 0,-5 8 0,-4 6 0,-3 2 0,-2-7 0,0-4 0,-1-4 0,0-1 0,0-5 0,1-6 0,0-5 0,4-3-8191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46.3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24575,'351'27'0,"-187"-10"0,-74-8 0,156 8 0,208-18-1365,-434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47.5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118 1 24575,'0'8'0,"0"6"0,-4 5 0,-5 2 0,-1 3 0,-3-4 0,1 4 0,-1-4 0,-3 0 0,2 0 0,2 0 0,5 1 0,2 1 0,3 4 0,1 2 0,1-4-8191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49.3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65 24575,'56'0'0,"26"1"0,137-16 0,-135 6 0,0 4 0,89 7 0,-44 0 0,-43-1 0,97-2 0,-169-1-13,1-1 0,-1 0 0,0-1 0,18-8 0,-2 2-1287,-11 4-5526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50.3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116 0 24575,'0'4'0,"-3"9"0,-6 10 0,-5 1 0,-1 1 0,0 3 0,1 1 0,-1 0 0,3-1 0,3-2 0,3-2 0,3-4-8191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52.1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24575,'1007'0'-1365,"-987"0"-5461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55.0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116 0 24575,'-7'8'0,"0"-1"0,1 1 0,-1 0 0,2 1 0,-1 0 0,1 0 0,0 0 0,1 0 0,0 1 0,1-1 0,0 1 0,0 0 0,1 0 0,-1 15 0,-19 134 0,12-84 0,4-31 0,-1 52 0,8 297 0,-1-384 0,1-1 0,-1 0 0,2 1 0,-1-1 0,1 0 0,1 0 0,-1 0 0,2 0 0,-1-1 0,1 1 0,0-1 0,0 0 0,1 0 0,0 0 0,0 0 0,12 10 0,-9-9 0,0-2 0,1 1 0,0-1 0,0-1 0,0 0 0,1 0 0,0-1 0,0 0 0,0 0 0,0-1 0,0-1 0,1 1 0,10-1 0,25-2 0,11-1 0,-54 1 0,0 0 0,0 1 0,0-1 0,0 1 0,0 0 0,0 0 0,0 0 0,0 0 0,0 0 0,0 1 0,-1-1 0,1 1 0,-1 0 0,3 2 0,43 48-1365,-34-34-5461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05.0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46 24575,'8'-4'0,"10"-1"0,7 0 0,9 1 0,4 1 0,-1 1 0,-2 1 0,-5-3 0,-2-1 0,2 0 0,-1 2 0,-2 0 0,-4 1-8191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57.7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181 1 24575,'8'0'0,"0"1"0,0 0 0,0 1 0,-1-1 0,1 2 0,-1-1 0,1 1 0,10 5 0,56 38 0,-25-15 0,-42-26 0,0-1 0,0 1 0,-1 1 0,0-1 0,0 1 0,0 1 0,-1-1 0,0 1 0,0-1 0,-1 2 0,1-1 0,-2 0 0,1 1 0,-1 0 0,0-1 0,0 1 0,-1 0 0,2 14 0,0 12 0,-1 1 0,-2 0 0,-3 42 0,0-15 0,3 23 0,-3 82 0,1-158 0,-1 0 0,-1 0 0,1 0 0,-1-1 0,-1 1 0,1-1 0,-2 0 0,1 0 0,-1 0 0,0 0 0,0-1 0,-1 0 0,-11 11 0,7-9 0,0 1 0,-1-2 0,0 1 0,-1-1 0,0-1 0,0 0 0,0-1 0,-19 7 0,-17 6 0,34-13 0,1-1 0,-1 0 0,0-1 0,-1 0 0,-25 2 0,-74-6-1365,94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08.4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 91 24575,'17'-2'0,"0"-1"0,0 0 0,-1-1 0,1-1 0,-1 0 0,0-1 0,20-12 0,0 2 0,-26 12 0,0-1 0,1 1 0,0 0 0,0 0 0,22-3 0,-31 7 0,0 0 0,0-1 0,0 1 0,-1 0 0,1 0 0,0 0 0,0 1 0,0-1 0,-1 0 0,1 1 0,0-1 0,-1 1 0,1 0 0,0-1 0,-1 1 0,1 0 0,0 0 0,-1 0 0,0 0 0,1 0 0,-1 0 0,0 1 0,1-1 0,-1 0 0,0 1 0,0-1 0,0 1 0,0-1 0,0 1 0,0-1 0,-1 1 0,1 0 0,-1-1 0,1 1 0,-1 0 0,1 0 0,-1 0 0,0 2 0,2 30 0,-1-1 0,-6 54 0,3-67 0,0-7 0,0 0 0,-1 0 0,0 0 0,-1-1 0,-1 1 0,0-1 0,0-1 0,-1 1 0,-1-1 0,-11 17 0,6-13 0,-1 0 0,0-1 0,-1 0 0,0-1 0,-1 0 0,-23 14 0,50-31 0,0 0 0,0 1 0,0 0 0,0 1 0,0 0 0,23 1 0,103-2 0,-134 3 0,0 0 0,0 0 0,0 1 0,0-1 0,0 1 0,0 0 0,0 0 0,0 0 0,0 1 0,0-1 0,0 1 0,4 3 0,-6-4 0,0 1 0,-1 0 0,1 0 0,0 0 0,-1 0 0,1 0 0,-1 0 0,0 1 0,0-1 0,0 0 0,0 1 0,0-1 0,0 1 0,-1-1 0,1 1 0,-1-1 0,0 1 0,0 0 0,0-1 0,0 1 0,0 2 0,-1 3 0,0-1 0,0 1 0,-1-1 0,0 0 0,0 0 0,-1 0 0,0 0 0,0 0 0,0-1 0,-1 1 0,0-1 0,-8 10 0,-5 3 0,-1 0 0,-27 21 0,3-2 0,35-31 5,-1-1 1,-1 0-1,0 0 0,1-1 0,-2 0 0,1 0 0,0-1 0,-1 0 1,0-1-1,0 0 0,0-1 0,-16 2 0,-11 0-156,0-3 0,-44-3 0,24 0-828,38 2-5847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09.5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48 1 24575,'-4'4'0,"-1"9"0,-3 6 0,-6 0 0,-2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14.7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24575,'0'710'-1365,"0"-691"-5461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15.9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 0 24575,'0'4'0,"0"9"0,0 6 0,0 8 0,0 7 0,-4 2 0,-1-2 0,0-3 0,-3-2 0,-4-6 0,0-4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20.8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214 92 24575,'0'-3'0,"1"0"0,-1 0 0,1 0 0,0 0 0,0-1 0,1 1 0,-1 0 0,1 1 0,-1-1 0,1 0 0,0 0 0,0 1 0,0-1 0,0 1 0,1-1 0,-1 1 0,0 0 0,1 0 0,0 0 0,0 1 0,5-4 0,2 0 0,0 0 0,0 1 0,0 0 0,0 1 0,14-3 0,-16 4 0,0 1 0,0 0 0,0 0 0,-1 1 0,1 0 0,0 1 0,0-1 0,0 1 0,0 1 0,-1 0 0,9 2 0,-12-2 0,-1 0 0,1 0 0,-1 0 0,1 0 0,-1 0 0,0 1 0,0 0 0,0-1 0,0 1 0,0 0 0,-1 1 0,1-1 0,-1 0 0,0 1 0,0-1 0,0 1 0,-1 0 0,1-1 0,-1 1 0,0 0 0,0 0 0,0 0 0,0 5 0,2 28 0,-2-1 0,-4 57 0,-1-9 0,4-50 0,1-1 0,-2 0 0,-8 48 0,7-72 0,0 1 0,0 0 0,-1-1 0,-1 1 0,0-1 0,0 0 0,-1 0 0,0 0 0,0-1 0,-1 0 0,0 0 0,-12 12 0,-27 24 0,23-21 0,-1 0 0,-34 24 0,50-44 0,0 1 0,1-1 0,-2-1 0,1 1 0,0-1 0,0 0 0,-1 0 0,1-1 0,-1 0 0,-11-1 0,-14 0 0,-34-5 0,54 4 0,10 0 0,0 1 0,0 0 0,1-1 0,-1 0 0,0 0 0,0 0 0,1 0 0,-1 0 0,1-1 0,-1 1 0,1-1 0,-1 1 0,1-1 0,0 0 0,0 0 0,0 0 0,0 0 0,0 0 0,0-1 0,1 1 0,-1 0 0,1-1 0,0 0 0,-1 1 0,1-1 0,0 0 0,1 1 0,-1-1 0,0 0 0,1 0 0,-1-4 0,1 4 0,0-1 0,0 0 0,0 0 0,0 1 0,1-1 0,-1 0 0,1 1 0,0-1 0,0 1 0,0-1 0,1 1 0,-1-1 0,1 1 0,0 0 0,0 0 0,0 0 0,0 0 0,1 0 0,-1 0 0,1 0 0,-1 1 0,1 0 0,0-1 0,4-1 0,0 0 0,1 1 0,1 0 0,-1 0 0,0 1 0,1 0 0,0 0 0,-1 1 0,13 0 0,75 4 0,-37 0 0,-51-3 0,1 0 0,0 0 0,0 0 0,0 1 0,0 1 0,-1-1 0,1 1 0,-1 1 0,1 0 0,-1 0 0,0 0 0,0 1 0,8 6 0,-7-5-105,0 0 0,0 0 0,0-1 0,0 0 0,0 0 0,1-1 0,0 0 0,0-1 0,0 0 0,0 0 0,0-1 0,16-1 0,-4 0-6721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21.9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87 0 24575,'0'4'0,"-4"5"0,-5 9 0,-1 9 0,-2 8 0,-4-2 0,-3-3 0,3-6-8191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24.9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75 0 24575,'-25'42'0,"19"-32"0,0-1 0,1 1 0,-1 0 0,2 1 0,0-1 0,0 1 0,1-1 0,0 1 0,-2 15 0,2 31 0,2 0 0,7 59 0,-6-114 0,0-1 0,1 1 0,-1-1 0,0 1 0,1-1 0,-1 0 0,1 1 0,0-1 0,-1 1 0,1-1 0,0 0 0,0 1 0,0-1 0,0 0 0,0 0 0,0 0 0,0 0 0,0 0 0,0 0 0,0 0 0,1 0 0,-1 0 0,0 0 0,1-1 0,-1 1 0,1-1 0,-1 1 0,1-1 0,-1 1 0,1-1 0,-1 0 0,1 0 0,-1 0 0,1 0 0,-1 0 0,1 0 0,2-1 0,5 0 0,1 0 0,-1-1 0,1 0 0,16-7 0,7-5 0,49-30 0,-60 31 0,1 0 0,1 1 0,-1 2 0,2 0 0,30-7 0,-47 15 0,1 1 0,0 0 0,-1 0 0,1 1 0,0 0 0,0 0 0,0 1 0,16 3 0,-22-3 0,1 1 0,-1-1 0,0 0 0,0 1 0,0 0 0,0 0 0,0 0 0,0 0 0,0 0 0,-1 0 0,1 1 0,-1-1 0,1 1 0,-1 0 0,0 0 0,0 0 0,0 0 0,-1 0 0,1 0 0,-1 0 0,1 1 0,-1-1 0,0 0 0,0 6 0,3 21 0,-1 1 0,-2-1 0,-4 53 0,-1-1 0,4-82 0,1 15 0,-2 0 0,1-1 0,-2 1 0,-3 14 0,3-24 0,1 0 0,-1-1 0,0 1 0,0-1 0,0 1 0,-1-1 0,1 0 0,-1 0 0,0 0 0,0-1 0,-1 1 0,1-1 0,-1 1 0,0-1 0,0 0 0,-5 3 0,-39 24-119,-2 1 246,-68 33-1,101-57-293,1 0 1,-2-2-1,1 1 1,0-2-1,-1 0 1,0-1-1,0-1 1,-29-1-1,28-2-6659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26.4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70 24575,'82'-2'0,"150"-23"0,6-13 0,-196 34-147,57 3-1,-68 2-922,-8-1-5756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27.8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305 0 24575,'-4'0'0,"-1"8"0,-4 10 0,-4 6 0,-4 11 0,-3 7 0,-2 0 0,3-3 0,-3-4 0,-2-5 0,-1 1 0,1-1 0,-1-5 0,5-4 0,2-1 0,0-4 0,-1-5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06.3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24575,'8'0'0,"6"0"0,5 0 0,3 0 0,2 0 0,0 0 0,1 0 0,-1 0 0,-4 0-8191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29.0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29.9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31.3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0 24575,'0'531'0,"0"-518"0,-2 0 0,1 0 0,-2 0 0,-4 14 0,11-27 0,0 0 0,0 0 0,0 0 0,0 0 0,0 0 0,0-1 0,0 0 0,-1 0 0,6-2 0,3 1 0,46-5 0,0 3 0,93 5 0,-46 2 0,-67-5 0,70-13 0,-72 9 0,-34 6 0,0 0 0,0-1 0,0 1 0,-1 0 0,1-1 0,0 1 0,0-1 0,-1 0 0,1 1 0,0-1 0,-1 0 0,1 0 0,-1 0 0,1 0 0,-1-1 0,0 1 0,1 0 0,-1 0 0,0-1 0,2-2 0,-2 2 0,-1 1 0,1-1 0,-1 0 0,0 0 0,0 1 0,0-1 0,0 0 0,0 0 0,0 1 0,0-1 0,-1 0 0,1 0 0,0 1 0,-1-1 0,0 0 0,1 1 0,-2-3 0,-4-6 0,0-1 0,-1 1 0,0 1 0,-16-16 0,15 16 0,-1 1 0,0 1 0,0 0 0,-19-12 0,24 17 0,0 0 0,0 0 0,0 0 0,0 0 0,-1 1 0,1-1 0,0 1 0,-1 0 0,1 1 0,-1-1 0,1 1 0,-1 0 0,1 0 0,-1 0 0,-7 2 0,10-1 0,0 0 0,0 0 0,0 0 0,0 0 0,1 0 0,-1 1 0,0-1 0,0 1 0,1-1 0,-1 1 0,1 0 0,-1 0 0,1 0 0,0 0 0,0 0 0,0 0 0,0 0 0,0 0 0,0 0 0,1 0 0,-1 0 0,1 0 0,-1 1 0,1-1 0,0 3 0,-1 9 0,0 0 0,3 27 0,-1-24 0,0 23 0,-1-19 0,1 0 0,1 0 0,0-1 0,9 31 0,4 4-273,-2 1 0,-2 1 0,-3 0 0,2 99 0,-10-136-6553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37.8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0 302 24575,'214'-9'0,"-62"0"0,1030 2 0,-695 9 0,1051-2 0,-852-56 0,-478 31 0,-26 15 0,-76 8 0,-88-1 0,-1 0 0,0-1 0,-1-1 0,1 0 0,-1-1 0,24-13 0,16-5 0,171-54 0,-187 67 0,1 2 0,1 2 0,71-4 0,124 15 0,-177 10-1365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8:39.9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833 1 24575,'-8'4'0,"0"1"0,0 0 0,1 1 0,0 0 0,-11 13 0,-12 9 0,-270 179 0,297-205 0,-159 107 0,130-85 0,2 2 0,-53 56 0,-32 34 0,113-114 0,0-1 0,1 1 0,-1-1 0,0 1 0,1 0 0,-1 0 0,1 0 0,-1 0 0,1 0 0,0 0 0,0 0 0,0 0 0,0 0 0,-1 4 0,3-4 0,-1 0 0,0 0 0,0-1 0,1 1 0,-1 0 0,1 0 0,0 0 0,-1 0 0,1-1 0,0 1 0,0 0 0,0-1 0,0 1 0,1 0 0,-1-1 0,0 0 0,1 1 0,-1-1 0,3 2 0,54 46 0,3-3 0,105 62 0,-43-31 0,-103-62 0,0 1 0,-2 1 0,0 1 0,-1 0 0,0 1 0,15 25 0,-17-24 0,5 6 0,83 101 0,-98-122 0,-1 1 0,0 0 0,0 0 0,0 0 0,-1 0 0,0 1 0,-1 0 0,4 11 0,-4-10 0,1 0 0,0 0 0,1 0 0,0 0 0,7 11 0,-3-8-195,0-1 0,0 0 0,1-1 0,0 0 0,1 0 0,15 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1T09:29:38.96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0,'1428'0,"-1395"2,0 1,-1 2,33 9,-31-6,-1-2,59 4,715-9,-364-3,-271 13,5 1,-144-12,75-1,1 4,162 26,-227-19,53 21,5 1,-9-13,1-3,105 2,172-13,-201-8,1703 3,-1846-2,1-1,-1-1,0-2,34-11,29-6,-56 18,0 1,51 2,5-1,-68 0,1-1,38-12,-41 10,0 1,-1 0,1 2,23-2,392 7,-415-1,0 1,0 1,0 1,28 10,-28-8,1-1,-1 0,43 3,452-8,-229-2,-267 3,0 1,29 7,-28-5,42 4,362-9,-401 2,0 1,27 7,-25-5,39 3,533-5,-291-4,2865 2,-3151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0:5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1 24575,'-11'0'0,"-1"1"0,1 1 0,0 0 0,-1 1 0,1 0 0,0 1 0,1 0 0,-1 0 0,1 1 0,0 1 0,0 0 0,-16 12 0,9-4 0,0 1 0,1 0 0,1 1 0,0 1 0,-20 31 0,30-40 0,1 0 0,0 0 0,0 1 0,1 0 0,0-1 0,1 1 0,0 0 0,0 0 0,0 14 0,1 1 0,1-1 0,5 37 0,-4-58 0,-1 0 0,1 1 0,0-1 0,-1 1 0,1-1 0,0 0 0,1 1 0,-1-1 0,0 0 0,1 0 0,-1 0 0,1 0 0,0 0 0,-1-1 0,1 1 0,0 0 0,0-1 0,0 1 0,0-1 0,0 0 0,1 1 0,-1-1 0,0 0 0,1-1 0,-1 1 0,0 0 0,1-1 0,-1 1 0,5 0 0,9 0 0,0 0 0,0-1 0,27-3 0,-14 1 0,-26 2 0,14-1 0,0 1 0,1 0 0,-1 1 0,32 7 0,-45-7 0,0 0 0,-1 0 0,1 1 0,0-1 0,-1 1 0,1 0 0,-1 0 0,1 0 0,-1 1 0,0-1 0,0 1 0,0 0 0,0 0 0,0 0 0,-1 0 0,1 0 0,-1 0 0,0 1 0,0-1 0,0 1 0,-1 0 0,1-1 0,-1 1 0,0 0 0,0 0 0,1 6 0,1 19 0,-2 0 0,-1 1 0,-4 35 0,3-59 0,0 0 0,0 0 0,-1 0 0,1 0 0,-1 0 0,0-1 0,-1 1 0,1-1 0,-1 1 0,0-1 0,-1 0 0,1 0 0,-1 0 0,0-1 0,0 1 0,-1-1 0,1 0 0,-1 0 0,0-1 0,0 1 0,0-1 0,0 0 0,-1-1 0,1 1 0,-1-1 0,0 0 0,0 0 0,1-1 0,-1 0 0,0 0 0,0 0 0,0-1 0,-8 0 0,-336-1 116,134-1-1597,197 2-5345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0:5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24575,'14'-1'0,"1"-1"0,-1-1 0,0 0 0,0-1 0,0 0 0,-1-1 0,1-1 0,14-8 0,-25 11 0,1 1 0,-1 0 0,0-1 0,1 0 0,-1 0 0,0 0 0,-1 0 0,1 0 0,-1 0 0,1-1 0,-1 1 0,0-1 0,0 0 0,0 0 0,-1 1 0,0-1 0,1 0 0,-1 0 0,0-1 0,0-4 0,0-8 0,0 0 0,-1 1 0,-3-28 0,2 40 0,0 91 0,0 44 0,1-128 5,1-1-1,0 1 1,-1 0 0,1-1-1,0 1 1,0-1-1,0 1 1,1-1 0,-1 0-1,1 1 1,-1-1 0,1 0-1,0 0 1,0 0-1,-1 0 1,2 0 0,-1 0-1,0-1 1,0 1-1,0-1 1,1 1 0,-1-1-1,1 0 1,-1 0-1,4 1 1,5 1-302,1 0 0,0 0 0,0-1 0,14 1 0,0-1-6529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0:5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0:5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24575,'8'0'0,"14"0"0,19-4 0,10-1 0,4 0 0,-3 1 0,1 2 0,-4 0 0,-7 1 0,-7 1 0,-5 0 0,-8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10.3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71 0 24575,'0'116'0,"-25"193"0,13-238 0,-1 0 0,4 0 0,-2 92 0,11-62 0,2 74 0,0-163 0,0 0 0,1 0 0,0-1 0,9 20 0,-7-19 0,-1-1 0,0 0 0,-1 1 0,0 0 0,1 12 0,-4-20 0,0 0 0,0 0 0,1-1 0,-1 1 0,1 0 0,0-1 0,-1 1 0,2-1 0,-1 1 0,0-1 0,1 0 0,0 1 0,-1-1 0,1 0 0,0 0 0,1 0 0,-1 0 0,1 0 0,-1-1 0,1 1 0,0-1 0,0 0 0,0 0 0,0 0 0,0 0 0,0 0 0,1-1 0,-1 1 0,1-1 0,-1 0 0,7 2 0,45 6 0,1-1 0,-1-3 0,98-4 0,-148-1 0,0-1 0,0 0 0,0-1 0,-1 1 0,1-1 0,-1 0 0,1 0 0,-1 0 0,0 0 0,0-1 0,1 0 0,-2 0 0,1 0 0,0 0 0,-1-1 0,1 0 0,-1 1 0,0-1 0,-1 0 0,1 0 0,0-1 0,-1 1 0,0 0 0,0-1 0,2-8 0,1-4 0,-1-1 0,-1 1 0,0-1 0,-1 0 0,-1-30 0,0 61 0,1 1 0,1-1 0,0 1 0,0-1 0,1 0 0,1 0 0,0 0 0,9 13 0,-10-18 0,1 0 0,0 0 0,1-1 0,-1 0 0,1 0 0,11 9 0,-14-13 0,1 0 0,0 0 0,0-1 0,0 1 0,0-1 0,1 0 0,-1 0 0,0-1 0,1 1 0,0-1 0,-1 0 0,1 0 0,7 0 0,-7-2 0,0 1 0,1-1 0,-1 0 0,0-1 0,0 1 0,0-1 0,1 0 0,-2 0 0,1-1 0,0 0 0,0 1 0,-1-1 0,0-1 0,1 1 0,-1-1 0,-1 0 0,1 0 0,0 0 0,5-8 0,0-2 0,-1 1 0,0-1 0,0 0 0,-1-1 0,7-22 0,-8 10 0,-2-1 0,0 1 0,-2-1 0,0 0 0,-3 0 0,-3-31 0,4 48 0,11 34 0,2 0 0,1-1 0,16 21 0,-16-28 0,1 0 0,1-1 0,0 0 0,1-1 0,1-1 0,36 19 0,-49-28 0,0 0 0,0-1 0,1 0 0,-1 0 0,1 0 0,-1-1 0,1 0 0,-1 0 0,1 0 0,0-1 0,0 0 0,-1 0 0,1 0 0,0-1 0,0 0 0,-1 0 0,1 0 0,-1-1 0,1 1 0,-1-2 0,0 1 0,1 0 0,-1-1 0,0 0 0,-1 0 0,1-1 0,0 1 0,6-8 0,-3 3 0,0-1 0,-1 0 0,0 0 0,-1 0 0,0-1 0,0 0 0,-1-1 0,0 1 0,-1-1 0,0 0 0,-1 0 0,0 0 0,2-18 0,-4-41 0,-2 51 0,0 51 0,-1 1005 0,4-540 0,-14-311 125,0-12-1615,12-151-5336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0:5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24575,'4'0'0,"10"0"0,13 0 0,10 0 0,7 0 0,3 4 0,-2 5 0,3 1 0,-3-1 0,-9 2 0,-7-1 0,-4-3 0,-3-1 0,-1-3 0,0-2 0,-4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0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24575,'0'18'0,"0"-4"0,0 0 0,4 24 0,-4-34 0,1 1 0,1-1 0,-1 0 0,1 1 0,0-1 0,-1 0 0,2 0 0,-1 0 0,0-1 0,1 1 0,0 0 0,5 4 0,10 7 0,0-1 0,1 0 0,34 17 0,-34-21 0,0 1 0,-1 0 0,-1 2 0,0 0 0,16 16 0,-9-5 0,-11-11 0,0 1 0,16 22 0,-26-30 0,1 0 0,-1 0 0,0 0 0,-1 0 0,1 0 0,-1 1 0,0-1 0,-1 1 0,0-1 0,1 12 0,-1-3 0,0 0 0,-1 0 0,-1-1 0,-1 1 0,0 0 0,0 0 0,-2-1 0,0 1 0,0-1 0,-2 0 0,0 0 0,0-1 0,-1 0 0,-1 0 0,-13 18 0,-132 149 0,152-178 0,0-1 0,-1 1 0,1-1 0,0 1 0,0-1 0,0 1 0,0 0 0,0-1 0,1 1 0,-1 0 0,0 0 0,1 0 0,-1 0 0,1 0 0,0-1 0,0 1 0,-1 0 0,1 0 0,0 0 0,1 0 0,-1 0 0,1 3 0,0-3 0,1 0 0,-1 0 0,1 0 0,-1 0 0,1-1 0,0 1 0,0 0 0,0-1 0,0 0 0,0 1 0,0-1 0,0 0 0,0 0 0,1 0 0,-1-1 0,0 1 0,0 0 0,4 0 0,-1 0 0,-1 0 0,0 1 0,0-1 0,0 1 0,0 0 0,0 0 0,0 1 0,-1-1 0,1 1 0,-1 0 0,1 0 0,-1 0 0,0 0 0,0 0 0,0 1 0,-1-1 0,1 1 0,-1 0 0,0 0 0,0 0 0,0 0 0,-1 0 0,1 0 0,-1 1 0,1 4 0,1 11 0,-1 0 0,-1 0 0,0 1 0,-4 26 0,2-13 0,-2-8 0,0 0 0,-2 0 0,0 0 0,-2-1 0,-13 31 0,1 3 0,15-43 0,0 1 0,2-1 0,0 0 0,0 27 0,7 66 0,-4-103 0,-1 2 0,1 0 0,0 0 0,0 0 0,1 0 0,0-1 0,1 1 0,0-1 0,0 0 0,0 1 0,1-1 0,0-1 0,0 1 0,1 0 0,0-1 0,0 0 0,0 0 0,1-1 0,0 0 0,0 0 0,0 0 0,1 0 0,0-1 0,0 0 0,0-1 0,0 1 0,0-1 0,1-1 0,-1 1 0,1-1 0,14 1 0,6 1-682,48-1-1,-50-3-6143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0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24575,'0'8'0,"0"10"0,0 6 0,0 7 0,0 2 0,0-1 0,0-2 0,0-2 0,0-2 0,0 2 0,0 1 0,0-5-8191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0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24575,'-4'8'0,"-9"10"0,-6 6 0,-4 7 0,2 1 0,5-3-8191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0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24575,'40'-1'0,"38"0"0,-72 2 0,0-1 0,-1 1 0,1 0 0,0 0 0,-1 1 0,1 0 0,-1 0 0,1 0 0,-1 1 0,6 3 0,-6-2 0,0 1 0,0 0 0,-1 0 0,0 0 0,0 1 0,0-1 0,-1 1 0,0 0 0,0 0 0,0 0 0,2 10 0,0 0 0,0 1 0,-2-1 0,3 24 0,-3 7 0,-7 91 0,4-133 0,-1 0 0,0 0 0,-1 0 0,1 0 0,-1 0 0,0 0 0,0 0 0,0-1 0,-1 1 0,0-1 0,-5 8 0,-3 0 0,-1 0 0,-17 14 0,21-21 0,1 1 0,0 0 0,1 0 0,-1 0 0,1 1 0,0 0 0,1 1 0,0-1 0,0 1 0,-7 16 0,11-23 0,1 0 0,-1 1 0,1-1 0,0 0 0,0 1 0,-1-1 0,1 0 0,0 1 0,0-1 0,0 1 0,0-1 0,1 0 0,-1 1 0,0-1 0,1 0 0,-1 1 0,1-1 0,-1 0 0,1 0 0,-1 1 0,1-1 0,1 2 0,0-1 0,0-1 0,0 1 0,0-1 0,0 0 0,0 0 0,0 1 0,0-1 0,0-1 0,0 1 0,1 0 0,-1 0 0,3 0 0,10 0 0,-1 1 0,0-2 0,24-2 0,-25 2 0,107-13 128,-13 0-1621,-84 12-5333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0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24575,'0'8'0,"-4"10"0,-5 10 0,-5 8 0,-4 6 0,1 3 0,0-6 0,-6-1 0,-2 0 0,-1-3 0,4-6-8191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0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372 166 24575,'2'0'0,"0"-1"0,0 0 0,0 0 0,0 0 0,0 0 0,-1 0 0,1 0 0,0 0 0,-1 0 0,1-1 0,2-2 0,4-3 0,34-24 0,1 2 0,63-30 0,-93 54 0,-1 0 0,1 2 0,0-1 0,0 2 0,0-1 0,0 2 0,0 0 0,0 1 0,0 0 0,26 4 0,-37-4 0,1 0 0,-1 1 0,0 0 0,1 0 0,-1 0 0,0 0 0,0 0 0,0 0 0,0 0 0,0 1 0,0-1 0,0 1 0,0-1 0,0 1 0,-1 0 0,1 0 0,-1 0 0,1 0 0,-1 0 0,0 0 0,0 0 0,1 0 0,-2 0 0,1 1 0,0-1 0,0 0 0,-1 1 0,1 4 0,1 7 0,-1 0 0,-1 0 0,-3 28 0,2-16 0,0-12 0,0-1 0,-1 1 0,-1-1 0,0 0 0,0 0 0,-1 0 0,-1-1 0,0 1 0,-10 16 0,3-10 0,-1-1 0,-1 0 0,0-1 0,-32 28 0,-45 56 0,82-90 0,9-10 0,0-1 0,-1 0 0,1 0 0,0 1 0,-1-1 0,1 0 0,0 1 0,0-1 0,0 1 0,-1-1 0,1 0 0,0 1 0,0-1 0,0 1 0,0-1 0,0 0 0,0 1 0,0-1 0,0 1 0,0-1 0,0 0 0,0 1 0,0-1 0,0 1 0,0-1 0,0 1 0,0-1 0,0 0 0,1 1 0,-1-1 0,0 0 0,0 1 0,0-1 0,1 1 0,-1-1 0,0 0 0,0 1 0,1-1 0,-1 0 0,0 0 0,1 1 0,-1-1 0,0 0 0,1 0 0,-1 0 0,1 1 0,-1-1 0,0 0 0,1 0 0,-1 0 0,1 0 0,-1 0 0,0 0 0,1 0 0,-1 0 0,1 0 0,-1 0 0,1 0 0,-1 0 0,0 0 0,2 0 0,33 0 0,-30 0 0,30-2 0,-22 0 0,-1 2 0,1-1 0,0 1 0,-1 1 0,1 0 0,12 3 0,-23-3 0,0 0 0,0 0 0,0-1 0,0 1 0,-1 1 0,1-1 0,0 0 0,-1 0 0,1 0 0,-1 1 0,1-1 0,-1 1 0,0-1 0,1 1 0,-1 0 0,0 0 0,0-1 0,1 4 0,0 0 0,-1-1 0,0 1 0,0 0 0,0 0 0,0 0 0,-1 0 0,0 7 0,-1 2 0,0-1 0,-1 1 0,-1-1 0,-7 24 0,5-22 0,-2 1 0,1-1 0,-2-1 0,0 1 0,0-1 0,-2 0 0,1-1 0,-2 0 0,0-1 0,0 0 0,-1-1 0,-1 0 0,0-1 0,0 0 0,-1-1 0,0 0 0,-17 7 0,-33 15 0,43-18 0,-1-2 0,-1-1 0,0 0 0,0-2 0,-1-1 0,0 0 0,-40 4 0,-3-8 0,-104-9 0,147 2-1365,4-1-5461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0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1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1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24575,'0'8'0,"-4"6"0,-5 2 0,-1 0 0,-3 3 0,-2 1 0,-4-2 0,3-1 0,-5 5 0,-2-1 0,2-1 0,2 0 0,3-2-8191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12.2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1 118 24575,'1'-3'0,"0"0"0,0 1 0,0-1 0,1 1 0,-1-1 0,1 1 0,-1-1 0,1 1 0,0 0 0,0-1 0,0 1 0,0 0 0,1 1 0,-1-1 0,1 0 0,-1 1 0,4-2 0,8-8 0,-6 4 0,0 0 0,0 1 0,1 0 0,0 0 0,0 1 0,0 0 0,1 1 0,0 0 0,-1 0 0,1 1 0,1 0 0,-1 1 0,0 0 0,1 1 0,-1 0 0,19 1 0,16 0 0,69 4 0,-112-4 0,1 1 0,-1-1 0,0 1 0,1-1 0,-1 1 0,0 0 0,0 0 0,0 0 0,0 0 0,0 0 0,0 0 0,0 1 0,0-1 0,0 1 0,-1-1 0,1 1 0,0 0 0,-1 0 0,1-1 0,-1 1 0,0 0 0,0 0 0,0 1 0,0-1 0,0 0 0,0 0 0,0 0 0,-1 1 0,1-1 0,-1 3 0,2 8 0,-1 1 0,-1-1 0,0 0 0,-3 18 0,1-4 0,3 45 0,0-47 0,0 0 0,-2-1 0,-7 47 0,6-65 0,0 1 0,0-1 0,0 0 0,-1 0 0,0 0 0,0 0 0,-1 0 0,1-1 0,-1 1 0,-1-1 0,1 0 0,-1 0 0,1-1 0,-1 1 0,-1-1 0,1 0 0,-9 5 0,4-4 0,0-1 0,-1 0 0,1 0 0,-1-1 0,0-1 0,0 1 0,0-2 0,0 0 0,-18 0 0,21-1-151,-1 0-1,1 0 0,-1 1 0,1 0 1,-1 1-1,1 0 0,0 0 1,-14 6-1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1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1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24575,'-1'19'0,"-1"-1"0,-7 31 0,-3 24 0,13 6 0,0-62 0,0 1 0,-1 0 0,-1 0 0,-1 0 0,0-1 0,-1 1 0,-6 18 0,-43 63 0,-67 162 0,117-256 0,0-1 0,0 1 0,0 0 0,1 0 0,-1 0 0,1 1 0,0 7 0,1-12 0,0 0 0,0-1 0,0 1 0,0 0 0,0 0 0,1 0 0,-1 0 0,0 0 0,1 0 0,-1 0 0,1-1 0,-1 1 0,1 0 0,-1 0 0,1-1 0,-1 1 0,1 0 0,1 1 0,0-1 0,0 0 0,0-1 0,-1 1 0,1 0 0,0 0 0,0-1 0,0 1 0,0-1 0,0 0 0,0 0 0,0 1 0,2-2 0,303-4 0,-302 5 0,0 0 0,0 0 0,1-1 0,-1 1 0,0-1 0,0 0 0,0 0 0,0-1 0,0 0 0,6-2 0,-9 2 0,0 0 0,0 1 0,0-1 0,0 0 0,0 0 0,0 0 0,-1-1 0,1 1 0,0 0 0,-1-1 0,0 1 0,0-1 0,0 1 0,0-1 0,0 1 0,0-1 0,0 0 0,-1 1 0,0-1 0,1 0 0,-1-3 0,1-27 0,-5-42 0,3 52 0,5 53 0,2 0 0,10 31 0,9 43 0,-14-10-40,-4 0 0,-6 118-1,-3-89-1203,2-104-5582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1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24575,'0'4'0,"0"5"0,-4 5 0,-1 4 0,0 3 0,1 5 0,2-1-8191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1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24575,'-13'31'0,"2"0"0,1 1 0,2 0 0,-7 47 0,14-73 0,-4 26 0,1 1 0,1 1 0,2-1 0,3 35 0,-2-66 0,0 0 0,0 0 0,0 0 0,0 0 0,1 0 0,-1-1 0,1 1 0,0 0 0,-1 0 0,1 0 0,0 0 0,0-1 0,0 1 0,0 0 0,0-1 0,3 3 0,-3-3 0,0-1 0,0 1 0,0-1 0,0 1 0,0-1 0,0 0 0,0 0 0,0 1 0,0-1 0,0 0 0,0 0 0,0 0 0,0 0 0,0 0 0,0 0 0,0-1 0,0 1 0,0 0 0,0 0 0,0-1 0,0 1 0,1-1 0,4-3 0,0 1 0,0-1 0,-1 0 0,0-1 0,0 1 0,0-1 0,8-10 0,-1-1 0,1 2 0,1-1 0,0 2 0,1-1 0,0 2 0,1 0 0,32-17 0,-39 24 0,0 1 0,1 0 0,0 0 0,-1 1 0,1 1 0,0 0 0,0 0 0,0 0 0,1 2 0,-1-1 0,0 1 0,0 1 0,0-1 0,0 2 0,1 0 0,18 5 0,-20-3 0,0 0 0,-1 1 0,1 0 0,-1 1 0,0-1 0,0 1 0,8 9 0,46 53 0,-62-68 0,7 9 0,0 1 0,0 0 0,-2 0 0,1 0 0,-1 1 0,0 0 0,-1 0 0,-1 0 0,1 1 0,-2-1 0,2 16 0,-1 12 0,-1 1 0,-4 41 0,0-27 0,2-41 0,-1 1 0,0-1 0,-1 0 0,-1 0 0,0 0 0,0 0 0,-1 0 0,-1-1 0,0 1 0,-1-1 0,0 0 0,-1-1 0,-1 0 0,1 0 0,-2 0 0,1-1 0,-1 0 0,-1-1 0,0 0 0,0-1 0,-1 0 0,0 0 0,-16 8 0,-139 59 0,142-62 0,-1 0 0,0-2 0,-1-1 0,0-1 0,-1-2 0,1 0 0,-2-2 0,1 0 0,0-2 0,-51-1 0,8-5-1365,46 2-5461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2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24575,'8'0'0,"18"0"0,24 0 0,15 0 0,9 0 0,2 0 0,1 0 0,-9 0 0,-4 0 0,-9 0 0,-11 0 0,-8 0 0,-7 0 0,-4 0 0,1 0 0,-3 0-8191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2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1:2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0 24575,'2'0'0,"-1"1"0,1-1 0,-1 1 0,1-1 0,-1 1 0,0-1 0,1 1 0,-1 0 0,0 0 0,0 0 0,0-1 0,1 1 0,-1 0 0,0 1 0,0-1 0,0 0 0,0 0 0,-1 0 0,1 0 0,0 1 0,-1-1 0,1 0 0,0 1 0,-1-1 0,1 1 0,-1 1 0,10 41 0,-9-42 0,4 35 0,-2 1 0,-1 0 0,-2 0 0,-1-1 0,-13 74 0,9-85 0,-2 0 0,-1 0 0,-1 0 0,-1-1 0,-1-1 0,-2 0 0,0 0 0,-1-2 0,-20 25 0,-45 54 0,15-19 0,-98 99 0,157-177 0,1 1 0,0 1 0,0-1 0,0 1 0,0-1 0,1 1 0,0 0 0,0 1 0,1-1 0,0 0 0,0 1 0,0-1 0,1 1 0,0-1 0,0 1 0,1 0 0,0 0 0,0-1 0,0 1 0,2 8 0,-1-13 0,-1 1 0,1-1 0,0 0 0,0 1 0,0-1 0,0 0 0,0 0 0,1 0 0,-1 1 0,0-2 0,1 1 0,0 0 0,-1 0 0,1 0 0,0-1 0,0 1 0,0-1 0,0 1 0,0-1 0,1 0 0,-1 0 0,0 0 0,1 0 0,-1 0 0,0-1 0,1 1 0,3 0 0,9 1 0,0 0 0,0-1 0,22-1 0,-22 0 0,245-4 0,-248 2 0,-1 0 0,1 0 0,-1-1 0,0 0 0,1-1 0,-1 0 0,-1-1 0,1 0 0,-1-1 0,0 0 0,17-13 0,30-17 0,-56 35 0,0 1 0,-1-1 0,1 1 0,0 0 0,-1-1 0,1 1 0,0 0 0,0 0 0,0 0 0,-1-1 0,1 1 0,0 0 0,0 0 0,0 0 0,-1 0 0,1 0 0,0 0 0,0 0 0,0 1 0,-1-1 0,1 0 0,0 0 0,0 1 0,-1-1 0,1 0 0,1 1 0,-1 0 0,0 1 0,0-1 0,0 0 0,-1 0 0,1 1 0,0-1 0,0 0 0,-1 1 0,1-1 0,-1 1 0,1-1 0,0 4 0,0 6 0,0 0 0,0 0 0,-2 13 0,1-15 0,0 13 0,-6 100 0,4-107 0,0-1 0,-2 0 0,0 0 0,0 0 0,-1 0 0,-10 18 0,9-19 0,1 0 0,0 1 0,1-1 0,0 1 0,1 0 0,0 1 0,0 24 0,2 1 0,6 62 0,-3-94 0,-1 0 0,1-1 0,1 1 0,0-1 0,6 14 0,9 25 0,-15-31 0,0-1 0,-1 0 0,0 0 0,-2 1 0,1-1 0,-2 1 0,0-1 0,-3 17 0,3-26 0,-1 1 0,0-1 0,1 1 0,-2-1 0,1 0 0,-1 0 0,1 0 0,-1 0 0,-1 0 0,1-1 0,-1 1 0,0-1 0,0 0 0,0 0 0,0 0 0,-1-1 0,1 0 0,-1 1 0,0-2 0,0 1 0,0 0 0,-1-1 0,-5 2 0,-11 2 0,0-1 0,0-1 0,-1-1 0,-30 0 0,-97-7 0,49-1 0,-77 5-1365,158 0-5461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2:18.1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2:40.9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32:43.7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648 163 24575,'-5'0'0,"0"-1"0,1 0 0,-1 0 0,0 0 0,0-1 0,1 1 0,-1-1 0,-4-3 0,-14-5 0,-53-19 0,-58-20 0,118 45 0,0 0 0,1 1 0,-1 1 0,-1 0 0,1 1 0,-26 2 0,34 1 0,0 0 0,0 0 0,0 1 0,0 0 0,1 0 0,-1 1 0,1-1 0,0 2 0,0-1 0,0 1 0,0 0 0,1 1 0,0 0 0,-6 7 0,-4 5 0,2 0 0,1 1 0,-22 39 0,28-42 0,1 1 0,0-1 0,1 1 0,1 1 0,1-1 0,0 1 0,1-1 0,1 1 0,1 0 0,0 0 0,1 0 0,1-1 0,1 1 0,1-1 0,10 32 0,-9-37 0,1-2 0,-1 1 0,2-1 0,0 0 0,15 18 0,48 42 0,-42-43 0,-22-21 0,0-1 0,0 0 0,0-1 0,1 0 0,-1 0 0,1 0 0,0-1 0,0 1 0,0-2 0,1 1 0,-1-1 0,1 0 0,-1-1 0,1 0 0,-1 0 0,1-1 0,0 1 0,0-2 0,-1 1 0,1-1 0,0 0 0,14-5 0,-11 2 0,1 0 0,-1-1 0,0-1 0,0 0 0,-1 0 0,1-1 0,-2 0 0,16-15 0,-5 3 0,-1-1 0,28-41 0,-42 53 0,0-1 0,-1-1 0,0 1 0,0-1 0,-1 0 0,-1 1 0,1-1 0,0-11 0,-1 9 0,0-1 0,1 1 0,1 0 0,9-22 0,-7 23 0,48-101 0,-48 96 0,-1-1 0,0 1 0,-1-1 0,-1-1 0,2-20 0,-8-126 0,3 164 0,1 391 0,-2-387 0,1 0 0,0 0 0,1-1 0,-1 1 0,1 0 0,-1 0 0,1 0 0,1 0 0,-1-1 0,0 1 0,3 3 0,-3-5 0,1 0 0,0 0 0,0 0 0,0-1 0,-1 1 0,2 0 0,-1-1 0,0 0 0,0 1 0,0-1 0,1 0 0,-1 0 0,0-1 0,1 1 0,-1 0 0,1-1 0,-1 1 0,4-1 0,11 2 0,-4 0 0,1-1 0,0 2 0,-1 0 0,1 1 0,-1 0 0,17 8 0,-1 0 0,0-2 0,0-1 0,1-2 0,0-1 0,1-1 0,44 2 0,-29-5-1365,-27-2-5461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15.7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1320 24575,'12'0'0,"1"0"0,-1 0 0,1-1 0,-1-1 0,1 0 0,-1 0 0,0-2 0,0 1 0,0-2 0,-1 1 0,0-1 0,1-1 0,-2 0 0,1-1 0,-1 0 0,12-10 0,8-14 0,-1 0 0,-1-2 0,-2-1 0,-1-2 0,-2 0 0,-1-1 0,-2-1 0,-2-1 0,25-79 0,-21 47 0,32-118 0,-45 151 0,-2 0 0,-2-1 0,0-41 0,-5 63 0,-4-179 0,1 184 0,0 1 0,-1-1 0,0 1 0,-1 0 0,0 0 0,0 1 0,-1-1 0,-1 1 0,0 1 0,-10-13 0,16 21 0,-1-1 0,1 1 0,0 0 0,-1-1 0,1 1 0,-1 0 0,1 0 0,-1 0 0,0 0 0,1 0 0,-1 0 0,0 0 0,0 1 0,1-1 0,-1 1 0,0-1 0,0 1 0,0 0 0,0-1 0,-4 1 0,3 1 0,0 0 0,0-1 0,0 1 0,0 0 0,1 1 0,-1-1 0,0 0 0,0 1 0,1-1 0,-1 1 0,-4 4 0,0 2 0,-1-1 0,1 2 0,1-1 0,0 1 0,0 0 0,-7 13 0,5-4 0,1 1 0,1 0 0,1 0 0,0 1 0,2-1 0,-3 37 0,8 125 0,2-90 0,-6 60 0,5 94 0,-1-232 0,0-1 0,0 1 0,2-1 0,-1 1 0,2-1 0,6 14 0,41 66 0,1 3 0,-48-84 0,0 0 0,-1 1 0,0 0 0,-1 0 0,-1 0 0,3 22 0,-5-30 0,0 0 0,0-1 0,1 1 0,0 0 0,0 0 0,0-1 0,0 1 0,0 0 0,1-1 0,0 1 0,-1-1 0,1 0 0,1 1 0,-1-1 0,5 5 0,-3-5 0,0 0 0,0 0 0,0 0 0,1-1 0,-1 1 0,1-1 0,-1 0 0,1-1 0,0 1 0,0-1 0,0 0 0,6 1 0,6 0 0,0 0 0,0-1 0,1-1 0,-1 0 0,18-4 0,-25 2 0,1 0 0,-1-1 0,0 0 0,0 0 0,0-1 0,0-1 0,-1 0 0,0 0 0,11-8 0,-2 0 0,-1 0 0,-1-1 0,0-1 0,14-18 0,-25 26 0,0 0 0,0 0 0,-1 0 0,0-1 0,-1 0 0,1 0 0,-1 0 0,-1 0 0,0 0 0,0-1 0,-1 1 0,0-1 0,0-10 0,-5-191 0,4 207 0,0 0 0,-1 0 0,1 0 0,-1 0 0,0 0 0,0 0 0,0 0 0,0 0 0,0 0 0,-1 1 0,1-1 0,-1 0 0,0 1 0,0 0 0,0-1 0,0 1 0,0 0 0,0 0 0,-1 0 0,1 0 0,-1 0 0,0 1 0,1-1 0,-1 1 0,0 0 0,0-1 0,0 1 0,0 1 0,0-1 0,0 0 0,-3 0 0,-10 0 0,-1 0 0,1 0 0,0 2 0,-28 3 0,31-2 0,10-2 0,0 1 0,0-1 0,0 1 0,-1 0 0,1-1 0,0 2 0,1-1 0,-1 0 0,0 0 0,0 1 0,0 0 0,1-1 0,-1 1 0,1 0 0,-1 1 0,1-1 0,0 0 0,0 0 0,0 1 0,0 0 0,0-1 0,1 1 0,-1 0 0,1 0 0,0-1 0,0 1 0,0 0 0,0 1 0,-1 2 0,0 9 0,1 1 0,0-1 0,1 1 0,3 28 0,-1-9 0,-2-30 0,0-1 0,0 0 0,0 1 0,1-1 0,0 0 0,-1 1 0,1-1 0,1 0 0,-1 0 0,1 0 0,-1 0 0,1 0 0,0 0 0,1 0 0,-1-1 0,1 1 0,-1-1 0,1 0 0,0 0 0,0 0 0,1 0 0,-1 0 0,1 0 0,-1-1 0,1 0 0,0 0 0,0 0 0,0 0 0,8 2 0,185 47 0,-176-46 0,0-2 0,1 0 0,0-2 0,-1 0 0,29-3 0,-40 1 0,-1-1 0,1 0 0,0 0 0,-1-1 0,0 0 0,0-1 0,0 0 0,0 0 0,-1-1 0,1 0 0,-1-1 0,0 0 0,-1 0 0,8-7 0,6-13 0,0 0 0,28-48 0,-21 28 0,-23 38 0,-1 0 0,0 0 0,0-1 0,-1 0 0,0 1 0,-1-1 0,0 0 0,0 0 0,0-15 0,-1-11 0,-4-42 0,0 18 0,3 59 0,0-10 0,-1 0 0,0 1 0,-3-19 0,4 27 0,0 0 0,-1 0 0,1 0 0,0 0 0,0 0 0,0 0 0,-1 0 0,1 0 0,0 1 0,-1-1 0,1 0 0,-1 0 0,1 0 0,-1 0 0,0 1 0,1-1 0,-1 0 0,0 0 0,1 1 0,-1-1 0,0 1 0,0-1 0,0 0 0,1 1 0,-1 0 0,0-1 0,0 1 0,0-1 0,0 1 0,0 0 0,0 0 0,0 0 0,0-1 0,0 1 0,0 0 0,0 0 0,0 0 0,0 0 0,0 1 0,0-1 0,0 0 0,0 0 0,0 1 0,0-1 0,0 0 0,1 1 0,-1-1 0,0 1 0,0-1 0,0 1 0,0 0 0,0 0 0,-4 4 0,0-1 0,1 1 0,0-1 0,0 2 0,1-1 0,-1 0 0,1 0 0,0 1 0,1 0 0,-1 0 0,1 0 0,0 0 0,0 0 0,1 0 0,-1 7 0,0-2 0,1-1 0,0 1 0,1 0 0,0 0 0,0 0 0,1-1 0,1 1 0,3 12 0,-4-20 0,0 0 0,0 1 0,0-1 0,1 0 0,-1 0 0,1 0 0,0 0 0,0-1 0,0 1 0,1 0 0,-1-1 0,0 0 0,1 1 0,0-1 0,-1 0 0,1 0 0,0 0 0,0-1 0,0 1 0,1-1 0,-1 0 0,4 2 0,6-1 0,0 0 0,0 0 0,0-1 0,22-1 0,-24-1 0,1 1 0,-1 0 0,0 1 0,0 1 0,0-1 0,12 5 0,-16-3 0,1 0 0,-1 1 0,1 0 0,-1 0 0,0 0 0,-1 1 0,1 1 0,-1-1 0,0 1 0,0 0 0,-1 0 0,0 0 0,0 1 0,0 0 0,6 12 0,-6-6 0,0 0 0,-1 0 0,0 1 0,-1-1 0,0 1 0,-2 0 0,1 0 0,-2 22 0,0 17 0,-3 77 0,3-126 3,-1 0 0,1 0-1,-1 0 1,0 0 0,0 0-1,-1 0 1,1 0 0,-1 0-1,0-1 1,0 1 0,0-1-1,0 1 1,0-1 0,-1 0 0,0 0-1,0 0 1,0 0 0,0 0-1,0-1 1,0 1 0,-1-1-1,1 0 1,-1 0 0,1 0-1,-1-1 1,0 1 0,0-1-1,0 0 1,-6 1 0,-10 2-128,-1-2 0,0-1 0,1 0 0,-36-4 0,22 1-696,14 1-6005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17.3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25 24575,'135'0'0,"404"-15"0,-265 5-1365,-250 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19.8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324 1 24575,'-35'42'0,"27"-31"0,0-1 0,-17 17 0,21-24 0,-36 32 0,2 1 0,-38 48 0,66-71 0,0 0 0,1 1 0,0 0 0,2 1 0,-1 0 0,2 0 0,0 1 0,1 0 0,0 0 0,1 0 0,-1 18 0,-1 288 0,9-172 0,-2-133 0,0 0 0,1 0 0,1 0 0,1-1 0,9 29 0,40 76 0,-7-17 0,-35-79 0,1 0 0,2-1 0,0 0 0,2-1 0,0-1 0,2-1 0,0 0 0,39 33 0,78 46 0,-105-74 0,-17-14 0,0-1 0,1 0 0,0 0 0,1-2 0,26 13 0,-23-13-1365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9:27:22.4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24575,'25'2'0,"0"1"0,-1 1 0,1 2 0,-1 0 0,-1 2 0,38 16 0,13 4 0,-61-23 0,-1 0 0,1 1 0,-1 0 0,-1 2 0,1-1 0,-1 1 0,11 11 0,68 73 0,-38-36 0,-43-45 0,0 0 0,0 1 0,-1 0 0,0 0 0,-1 0 0,-1 1 0,0 0 0,-1 0 0,0 1 0,-1 0 0,0 0 0,2 23 0,-1 15 0,-2 0 0,-5 62 0,0-35 0,4 76 0,-5 136 0,2-284 0,0 0 0,-1-1 0,1 1 0,-2-1 0,1 1 0,0-1 0,-1 0 0,-1 0 0,1 0 0,-1 0 0,-7 8 0,-6 7 0,-34 29 0,22-22 0,-30 26 0,37-35 0,1 1 0,1 1 0,1 0 0,-27 39 0,42-53-273,0 0 0,1 0 0,0 1 0,-2 9 0,0 2-6553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01840-8A5C-414B-995F-36ED4075E7C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92559-1D45-324B-BC74-9497BC86A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5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501761-70A0-47EB-BF3A-03CE0E493C8E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368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92559-1D45-324B-BC74-9497BC86A6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57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92559-1D45-324B-BC74-9497BC86A6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7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92559-1D45-324B-BC74-9497BC86A6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0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92559-1D45-324B-BC74-9497BC86A6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79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92559-1D45-324B-BC74-9497BC86A6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24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8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6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8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9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1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1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9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1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49542D-2292-8B46-B479-0A9E011C245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2934F8D-4CD4-9D44-A0B2-BE4AFD7F0AC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13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.png"/><Relationship Id="rId117" Type="http://schemas.openxmlformats.org/officeDocument/2006/relationships/image" Target="../media/image64.png"/><Relationship Id="rId21" Type="http://schemas.openxmlformats.org/officeDocument/2006/relationships/customXml" Target="../ink/ink8.xml"/><Relationship Id="rId42" Type="http://schemas.openxmlformats.org/officeDocument/2006/relationships/image" Target="../media/image30.png"/><Relationship Id="rId47" Type="http://schemas.openxmlformats.org/officeDocument/2006/relationships/customXml" Target="../ink/ink21.xml"/><Relationship Id="rId63" Type="http://schemas.openxmlformats.org/officeDocument/2006/relationships/customXml" Target="../ink/ink29.xml"/><Relationship Id="rId68" Type="http://schemas.openxmlformats.org/officeDocument/2006/relationships/customXml" Target="../ink/ink32.xml"/><Relationship Id="rId84" Type="http://schemas.openxmlformats.org/officeDocument/2006/relationships/customXml" Target="../ink/ink40.xml"/><Relationship Id="rId89" Type="http://schemas.openxmlformats.org/officeDocument/2006/relationships/image" Target="../media/image53.png"/><Relationship Id="rId112" Type="http://schemas.openxmlformats.org/officeDocument/2006/relationships/customXml" Target="../ink/ink56.xml"/><Relationship Id="rId16" Type="http://schemas.openxmlformats.org/officeDocument/2006/relationships/image" Target="../media/image17.png"/><Relationship Id="rId107" Type="http://schemas.openxmlformats.org/officeDocument/2006/relationships/customXml" Target="../ink/ink53.xml"/><Relationship Id="rId11" Type="http://schemas.openxmlformats.org/officeDocument/2006/relationships/customXml" Target="../ink/ink3.xml"/><Relationship Id="rId32" Type="http://schemas.openxmlformats.org/officeDocument/2006/relationships/image" Target="../media/image25.png"/><Relationship Id="rId37" Type="http://schemas.openxmlformats.org/officeDocument/2006/relationships/customXml" Target="../ink/ink16.xml"/><Relationship Id="rId53" Type="http://schemas.openxmlformats.org/officeDocument/2006/relationships/customXml" Target="../ink/ink24.xml"/><Relationship Id="rId58" Type="http://schemas.openxmlformats.org/officeDocument/2006/relationships/image" Target="../media/image38.png"/><Relationship Id="rId74" Type="http://schemas.openxmlformats.org/officeDocument/2006/relationships/customXml" Target="../ink/ink35.xml"/><Relationship Id="rId79" Type="http://schemas.openxmlformats.org/officeDocument/2006/relationships/image" Target="../media/image48.png"/><Relationship Id="rId102" Type="http://schemas.openxmlformats.org/officeDocument/2006/relationships/customXml" Target="../ink/ink50.xml"/><Relationship Id="rId5" Type="http://schemas.openxmlformats.org/officeDocument/2006/relationships/diagramColors" Target="../diagrams/colors2.xml"/><Relationship Id="rId90" Type="http://schemas.openxmlformats.org/officeDocument/2006/relationships/customXml" Target="../ink/ink43.xml"/><Relationship Id="rId95" Type="http://schemas.openxmlformats.org/officeDocument/2006/relationships/image" Target="../media/image56.png"/><Relationship Id="rId22" Type="http://schemas.openxmlformats.org/officeDocument/2006/relationships/image" Target="../media/image20.png"/><Relationship Id="rId27" Type="http://schemas.openxmlformats.org/officeDocument/2006/relationships/customXml" Target="../ink/ink11.xml"/><Relationship Id="rId43" Type="http://schemas.openxmlformats.org/officeDocument/2006/relationships/customXml" Target="../ink/ink19.xml"/><Relationship Id="rId48" Type="http://schemas.openxmlformats.org/officeDocument/2006/relationships/image" Target="../media/image33.png"/><Relationship Id="rId64" Type="http://schemas.openxmlformats.org/officeDocument/2006/relationships/image" Target="../media/image41.png"/><Relationship Id="rId69" Type="http://schemas.openxmlformats.org/officeDocument/2006/relationships/image" Target="../media/image43.png"/><Relationship Id="rId113" Type="http://schemas.openxmlformats.org/officeDocument/2006/relationships/image" Target="../media/image63.png"/><Relationship Id="rId80" Type="http://schemas.openxmlformats.org/officeDocument/2006/relationships/customXml" Target="../ink/ink38.xml"/><Relationship Id="rId85" Type="http://schemas.openxmlformats.org/officeDocument/2006/relationships/image" Target="../media/image51.png"/><Relationship Id="rId12" Type="http://schemas.openxmlformats.org/officeDocument/2006/relationships/image" Target="../media/image15.png"/><Relationship Id="rId17" Type="http://schemas.openxmlformats.org/officeDocument/2006/relationships/customXml" Target="../ink/ink6.xml"/><Relationship Id="rId33" Type="http://schemas.openxmlformats.org/officeDocument/2006/relationships/customXml" Target="../ink/ink14.xml"/><Relationship Id="rId38" Type="http://schemas.openxmlformats.org/officeDocument/2006/relationships/image" Target="../media/image28.png"/><Relationship Id="rId59" Type="http://schemas.openxmlformats.org/officeDocument/2006/relationships/customXml" Target="../ink/ink27.xml"/><Relationship Id="rId103" Type="http://schemas.openxmlformats.org/officeDocument/2006/relationships/customXml" Target="../ink/ink51.xml"/><Relationship Id="rId108" Type="http://schemas.openxmlformats.org/officeDocument/2006/relationships/image" Target="../media/image61.png"/><Relationship Id="rId54" Type="http://schemas.openxmlformats.org/officeDocument/2006/relationships/image" Target="../media/image36.png"/><Relationship Id="rId70" Type="http://schemas.openxmlformats.org/officeDocument/2006/relationships/customXml" Target="../ink/ink33.xml"/><Relationship Id="rId75" Type="http://schemas.openxmlformats.org/officeDocument/2006/relationships/image" Target="../media/image46.png"/><Relationship Id="rId91" Type="http://schemas.openxmlformats.org/officeDocument/2006/relationships/image" Target="../media/image54.png"/><Relationship Id="rId96" Type="http://schemas.openxmlformats.org/officeDocument/2006/relationships/customXml" Target="../ink/ink4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23" Type="http://schemas.openxmlformats.org/officeDocument/2006/relationships/customXml" Target="../ink/ink9.xml"/><Relationship Id="rId28" Type="http://schemas.openxmlformats.org/officeDocument/2006/relationships/image" Target="../media/image23.png"/><Relationship Id="rId49" Type="http://schemas.openxmlformats.org/officeDocument/2006/relationships/customXml" Target="../ink/ink22.xml"/><Relationship Id="rId114" Type="http://schemas.openxmlformats.org/officeDocument/2006/relationships/customXml" Target="../ink/ink57.xml"/><Relationship Id="rId10" Type="http://schemas.openxmlformats.org/officeDocument/2006/relationships/image" Target="../media/image14.png"/><Relationship Id="rId31" Type="http://schemas.openxmlformats.org/officeDocument/2006/relationships/customXml" Target="../ink/ink13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60" Type="http://schemas.openxmlformats.org/officeDocument/2006/relationships/image" Target="../media/image39.png"/><Relationship Id="rId65" Type="http://schemas.openxmlformats.org/officeDocument/2006/relationships/customXml" Target="../ink/ink30.xml"/><Relationship Id="rId73" Type="http://schemas.openxmlformats.org/officeDocument/2006/relationships/image" Target="../media/image45.png"/><Relationship Id="rId78" Type="http://schemas.openxmlformats.org/officeDocument/2006/relationships/customXml" Target="../ink/ink37.xml"/><Relationship Id="rId81" Type="http://schemas.openxmlformats.org/officeDocument/2006/relationships/image" Target="../media/image49.png"/><Relationship Id="rId86" Type="http://schemas.openxmlformats.org/officeDocument/2006/relationships/customXml" Target="../ink/ink41.xml"/><Relationship Id="rId94" Type="http://schemas.openxmlformats.org/officeDocument/2006/relationships/customXml" Target="../ink/ink45.xml"/><Relationship Id="rId99" Type="http://schemas.openxmlformats.org/officeDocument/2006/relationships/customXml" Target="../ink/ink48.xml"/><Relationship Id="rId101" Type="http://schemas.openxmlformats.org/officeDocument/2006/relationships/image" Target="../media/image58.png"/><Relationship Id="rId4" Type="http://schemas.openxmlformats.org/officeDocument/2006/relationships/diagramQuickStyle" Target="../diagrams/quickStyle2.xml"/><Relationship Id="rId9" Type="http://schemas.openxmlformats.org/officeDocument/2006/relationships/customXml" Target="../ink/ink2.xml"/><Relationship Id="rId13" Type="http://schemas.openxmlformats.org/officeDocument/2006/relationships/customXml" Target="../ink/ink4.xml"/><Relationship Id="rId18" Type="http://schemas.openxmlformats.org/officeDocument/2006/relationships/image" Target="../media/image18.png"/><Relationship Id="rId39" Type="http://schemas.openxmlformats.org/officeDocument/2006/relationships/customXml" Target="../ink/ink17.xml"/><Relationship Id="rId109" Type="http://schemas.openxmlformats.org/officeDocument/2006/relationships/customXml" Target="../ink/ink54.xml"/><Relationship Id="rId34" Type="http://schemas.openxmlformats.org/officeDocument/2006/relationships/image" Target="../media/image26.png"/><Relationship Id="rId50" Type="http://schemas.openxmlformats.org/officeDocument/2006/relationships/image" Target="../media/image34.png"/><Relationship Id="rId55" Type="http://schemas.openxmlformats.org/officeDocument/2006/relationships/customXml" Target="../ink/ink25.xml"/><Relationship Id="rId76" Type="http://schemas.openxmlformats.org/officeDocument/2006/relationships/customXml" Target="../ink/ink36.xml"/><Relationship Id="rId97" Type="http://schemas.openxmlformats.org/officeDocument/2006/relationships/image" Target="../media/image57.png"/><Relationship Id="rId104" Type="http://schemas.openxmlformats.org/officeDocument/2006/relationships/image" Target="../media/image59.png"/><Relationship Id="rId7" Type="http://schemas.openxmlformats.org/officeDocument/2006/relationships/customXml" Target="../ink/ink1.xml"/><Relationship Id="rId71" Type="http://schemas.openxmlformats.org/officeDocument/2006/relationships/image" Target="../media/image44.png"/><Relationship Id="rId92" Type="http://schemas.openxmlformats.org/officeDocument/2006/relationships/customXml" Target="../ink/ink44.xml"/><Relationship Id="rId2" Type="http://schemas.openxmlformats.org/officeDocument/2006/relationships/diagramData" Target="../diagrams/data2.xml"/><Relationship Id="rId29" Type="http://schemas.openxmlformats.org/officeDocument/2006/relationships/customXml" Target="../ink/ink12.xml"/><Relationship Id="rId24" Type="http://schemas.openxmlformats.org/officeDocument/2006/relationships/image" Target="../media/image21.png"/><Relationship Id="rId40" Type="http://schemas.openxmlformats.org/officeDocument/2006/relationships/image" Target="../media/image29.png"/><Relationship Id="rId45" Type="http://schemas.openxmlformats.org/officeDocument/2006/relationships/customXml" Target="../ink/ink20.xml"/><Relationship Id="rId66" Type="http://schemas.openxmlformats.org/officeDocument/2006/relationships/image" Target="../media/image42.png"/><Relationship Id="rId87" Type="http://schemas.openxmlformats.org/officeDocument/2006/relationships/image" Target="../media/image52.png"/><Relationship Id="rId110" Type="http://schemas.openxmlformats.org/officeDocument/2006/relationships/image" Target="../media/image62.png"/><Relationship Id="rId115" Type="http://schemas.openxmlformats.org/officeDocument/2006/relationships/customXml" Target="../ink/ink58.xml"/><Relationship Id="rId61" Type="http://schemas.openxmlformats.org/officeDocument/2006/relationships/customXml" Target="../ink/ink28.xml"/><Relationship Id="rId82" Type="http://schemas.openxmlformats.org/officeDocument/2006/relationships/customXml" Target="../ink/ink39.xml"/><Relationship Id="rId19" Type="http://schemas.openxmlformats.org/officeDocument/2006/relationships/customXml" Target="../ink/ink7.xml"/><Relationship Id="rId14" Type="http://schemas.openxmlformats.org/officeDocument/2006/relationships/image" Target="../media/image16.png"/><Relationship Id="rId30" Type="http://schemas.openxmlformats.org/officeDocument/2006/relationships/image" Target="../media/image24.png"/><Relationship Id="rId35" Type="http://schemas.openxmlformats.org/officeDocument/2006/relationships/customXml" Target="../ink/ink15.xml"/><Relationship Id="rId56" Type="http://schemas.openxmlformats.org/officeDocument/2006/relationships/image" Target="../media/image37.png"/><Relationship Id="rId77" Type="http://schemas.openxmlformats.org/officeDocument/2006/relationships/image" Target="../media/image47.png"/><Relationship Id="rId100" Type="http://schemas.openxmlformats.org/officeDocument/2006/relationships/customXml" Target="../ink/ink49.xml"/><Relationship Id="rId105" Type="http://schemas.openxmlformats.org/officeDocument/2006/relationships/customXml" Target="../ink/ink52.xml"/><Relationship Id="rId8" Type="http://schemas.openxmlformats.org/officeDocument/2006/relationships/image" Target="../media/image13.png"/><Relationship Id="rId51" Type="http://schemas.openxmlformats.org/officeDocument/2006/relationships/customXml" Target="../ink/ink23.xml"/><Relationship Id="rId72" Type="http://schemas.openxmlformats.org/officeDocument/2006/relationships/customXml" Target="../ink/ink34.xml"/><Relationship Id="rId93" Type="http://schemas.openxmlformats.org/officeDocument/2006/relationships/image" Target="../media/image55.png"/><Relationship Id="rId98" Type="http://schemas.openxmlformats.org/officeDocument/2006/relationships/customXml" Target="../ink/ink47.xml"/><Relationship Id="rId3" Type="http://schemas.openxmlformats.org/officeDocument/2006/relationships/diagramLayout" Target="../diagrams/layout2.xml"/><Relationship Id="rId25" Type="http://schemas.openxmlformats.org/officeDocument/2006/relationships/customXml" Target="../ink/ink10.xml"/><Relationship Id="rId46" Type="http://schemas.openxmlformats.org/officeDocument/2006/relationships/image" Target="../media/image32.png"/><Relationship Id="rId67" Type="http://schemas.openxmlformats.org/officeDocument/2006/relationships/customXml" Target="../ink/ink31.xml"/><Relationship Id="rId116" Type="http://schemas.openxmlformats.org/officeDocument/2006/relationships/customXml" Target="../ink/ink59.xml"/><Relationship Id="rId20" Type="http://schemas.openxmlformats.org/officeDocument/2006/relationships/image" Target="../media/image19.png"/><Relationship Id="rId41" Type="http://schemas.openxmlformats.org/officeDocument/2006/relationships/customXml" Target="../ink/ink18.xml"/><Relationship Id="rId62" Type="http://schemas.openxmlformats.org/officeDocument/2006/relationships/image" Target="../media/image40.png"/><Relationship Id="rId83" Type="http://schemas.openxmlformats.org/officeDocument/2006/relationships/image" Target="../media/image50.png"/><Relationship Id="rId88" Type="http://schemas.openxmlformats.org/officeDocument/2006/relationships/customXml" Target="../ink/ink42.xml"/><Relationship Id="rId111" Type="http://schemas.openxmlformats.org/officeDocument/2006/relationships/customXml" Target="../ink/ink55.xml"/><Relationship Id="rId15" Type="http://schemas.openxmlformats.org/officeDocument/2006/relationships/customXml" Target="../ink/ink5.xml"/><Relationship Id="rId36" Type="http://schemas.openxmlformats.org/officeDocument/2006/relationships/image" Target="../media/image27.png"/><Relationship Id="rId57" Type="http://schemas.openxmlformats.org/officeDocument/2006/relationships/customXml" Target="../ink/ink26.xml"/><Relationship Id="rId106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B4EE85-A405-479E-9C83-3E48159BD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C1B87F-6563-4FF7-8C9D-5CB1DBDF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4EC99D-1813-48E6-8154-EA70159A8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ADB97-012B-DB47-A594-0C1F3AC6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110870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DEBBC-3B53-4F69-83EB-39280E5A8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67" t="24148" r="27750" b="21630"/>
          <a:stretch/>
        </p:blipFill>
        <p:spPr>
          <a:xfrm>
            <a:off x="1442720" y="393259"/>
            <a:ext cx="9093200" cy="59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4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C9F63A-5E29-4103-8E3A-D402BF2D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62E198-FB7D-4B4B-B259-C9EA645F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DA89A7-B168-4B9B-8725-7F6C9CD9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0" name="TextBox 2">
            <a:extLst>
              <a:ext uri="{FF2B5EF4-FFF2-40B4-BE49-F238E27FC236}">
                <a16:creationId xmlns:a16="http://schemas.microsoft.com/office/drawing/2014/main" id="{5D62221D-CEDC-4FAB-8A1A-66930A113F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125939"/>
              </p:ext>
            </p:extLst>
          </p:nvPr>
        </p:nvGraphicFramePr>
        <p:xfrm>
          <a:off x="4664000" y="1795233"/>
          <a:ext cx="7176547" cy="477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8CD0CDF-CEE4-4B33-964B-4A2CA1D95716}"/>
              </a:ext>
            </a:extLst>
          </p:cNvPr>
          <p:cNvGrpSpPr/>
          <p:nvPr/>
        </p:nvGrpSpPr>
        <p:grpSpPr>
          <a:xfrm>
            <a:off x="4362817" y="413688"/>
            <a:ext cx="6797675" cy="1216800"/>
            <a:chOff x="0" y="84341"/>
            <a:chExt cx="6797675" cy="12168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A63C2AA-7AFC-462B-B183-BA18357C6DCE}"/>
                </a:ext>
              </a:extLst>
            </p:cNvPr>
            <p:cNvSpPr/>
            <p:nvPr/>
          </p:nvSpPr>
          <p:spPr>
            <a:xfrm>
              <a:off x="0" y="84341"/>
              <a:ext cx="6797675" cy="12168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8C21A827-B915-454E-80AB-264FEDE5502E}"/>
                </a:ext>
              </a:extLst>
            </p:cNvPr>
            <p:cNvSpPr txBox="1"/>
            <p:nvPr/>
          </p:nvSpPr>
          <p:spPr>
            <a:xfrm>
              <a:off x="59399" y="143740"/>
              <a:ext cx="6678877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explicit constraints</a:t>
              </a:r>
              <a:r>
                <a:rPr lang="en-US" sz="2800" kern="1200" dirty="0"/>
                <a:t> 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69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C9F63A-5E29-4103-8E3A-D402BF2D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2E198-FB7D-4B4B-B259-C9EA645F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DA89A7-B168-4B9B-8725-7F6C9CD9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4DE0C41-C59D-4A98-AF92-F607F5F68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721971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6248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6027B3-ED49-3244-8740-61E112A0D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7" t="11777" r="10393" b="14667"/>
          <a:stretch/>
        </p:blipFill>
        <p:spPr>
          <a:xfrm>
            <a:off x="1752600" y="222799"/>
            <a:ext cx="8724900" cy="58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87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201E36-EC2A-1F4F-8347-714FAC0CE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022" y="-1"/>
            <a:ext cx="13887550" cy="83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1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C9F63A-5E29-4103-8E3A-D402BF2D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2E198-FB7D-4B4B-B259-C9EA645F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DA89A7-B168-4B9B-8725-7F6C9CD9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01CAC6A-85C8-416E-BAE1-5E7E2794F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57165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1DA42AF-2B6E-4276-8822-F56FF01F1E8B}"/>
              </a:ext>
            </a:extLst>
          </p:cNvPr>
          <p:cNvSpPr/>
          <p:nvPr/>
        </p:nvSpPr>
        <p:spPr>
          <a:xfrm>
            <a:off x="46298" y="2512762"/>
            <a:ext cx="3947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solidFill>
                  <a:srgbClr val="FFC000"/>
                </a:solidFill>
              </a:rPr>
              <a:t>• 4-queens problem</a:t>
            </a:r>
          </a:p>
        </p:txBody>
      </p:sp>
    </p:spTree>
    <p:extLst>
      <p:ext uri="{BB962C8B-B14F-4D97-AF65-F5344CB8AC3E}">
        <p14:creationId xmlns:p14="http://schemas.microsoft.com/office/powerpoint/2010/main" val="1484767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C9F63A-5E29-4103-8E3A-D402BF2D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2E198-FB7D-4B4B-B259-C9EA645F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DA89A7-B168-4B9B-8725-7F6C9CD9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3B4AC513-4F08-4D74-9190-F2E9CE413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91908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772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E0CC0-9392-4B19-9F06-BAF379DAC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84" t="22519" r="27666" b="22074"/>
          <a:stretch/>
        </p:blipFill>
        <p:spPr>
          <a:xfrm>
            <a:off x="1351280" y="466546"/>
            <a:ext cx="9428480" cy="56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C9F63A-5E29-4103-8E3A-D402BF2D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62E198-FB7D-4B4B-B259-C9EA645F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DA89A7-B168-4B9B-8725-7F6C9CD9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0" name="TextBox 2">
            <a:extLst>
              <a:ext uri="{FF2B5EF4-FFF2-40B4-BE49-F238E27FC236}">
                <a16:creationId xmlns:a16="http://schemas.microsoft.com/office/drawing/2014/main" id="{5657D2BD-E3C4-41B4-8361-C20ACF2F6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88565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321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6397F-87BC-4322-90B8-E9FE17C98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4" t="24296" r="29750" b="21333"/>
          <a:stretch/>
        </p:blipFill>
        <p:spPr>
          <a:xfrm>
            <a:off x="2748280" y="423498"/>
            <a:ext cx="6695440" cy="51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7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E861-EAA6-F49E-3517-78442C4D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7732B-B9DA-D536-9B46-C494B66AB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b="1" i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Backtracking</a:t>
            </a:r>
            <a:r>
              <a:rPr lang="en-US" sz="2800" b="0" i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 can be defined as a general algorithmic technique that considers </a:t>
            </a:r>
            <a:r>
              <a:rPr lang="en-US" sz="2800" b="0" i="1" dirty="0">
                <a:solidFill>
                  <a:srgbClr val="FFC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searching every possible combination in order to solve a computational problem. </a:t>
            </a:r>
          </a:p>
          <a:p>
            <a:pPr algn="just" fontAlgn="base"/>
            <a:r>
              <a:rPr lang="en-US" sz="2800" b="0" i="0" dirty="0"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There are </a:t>
            </a:r>
            <a:r>
              <a:rPr lang="en-US" sz="2800" b="0" i="0" dirty="0">
                <a:solidFill>
                  <a:srgbClr val="FFC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three types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of problems in backtracking –  </a:t>
            </a:r>
          </a:p>
          <a:p>
            <a:pPr algn="just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FFC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Decision Problem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– In this, we </a:t>
            </a:r>
            <a:r>
              <a:rPr lang="en-US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search for a feasible solution.</a:t>
            </a:r>
          </a:p>
          <a:p>
            <a:pPr algn="just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FFC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Optimization Problem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– In this, we </a:t>
            </a:r>
            <a:r>
              <a:rPr lang="en-US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search for the best solution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  <a:p>
            <a:pPr algn="just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FFC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Enumeration Problem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– In this, we </a:t>
            </a:r>
            <a:r>
              <a:rPr lang="en-US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find all feasible solutions.</a:t>
            </a:r>
          </a:p>
          <a:p>
            <a:pPr algn="just"/>
            <a:endParaRPr lang="en-US" sz="28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90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C9F63A-5E29-4103-8E3A-D402BF2D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2E198-FB7D-4B4B-B259-C9EA645F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DA89A7-B168-4B9B-8725-7F6C9CD9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7E8F53A5-77C4-42A0-9950-EBEF6106BD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02424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415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260B4-7F0B-45B5-B5F4-FB91C5B5E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4" t="26274" r="19485" b="14902"/>
          <a:stretch/>
        </p:blipFill>
        <p:spPr>
          <a:xfrm>
            <a:off x="1279993" y="810502"/>
            <a:ext cx="9632014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95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1B25E-0B0A-4F7F-ABE0-C64AEE91C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0" t="22963" r="26333" b="24740"/>
          <a:stretch/>
        </p:blipFill>
        <p:spPr>
          <a:xfrm>
            <a:off x="1422400" y="665615"/>
            <a:ext cx="8625840" cy="54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46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A8E5D40-B97A-4232-9DF6-1B1CBA11F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894448"/>
              </p:ext>
            </p:extLst>
          </p:nvPr>
        </p:nvGraphicFramePr>
        <p:xfrm>
          <a:off x="4267201" y="286871"/>
          <a:ext cx="7272338" cy="6002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4278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F48FE-240A-4E11-8F70-DD6A42D9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39FE455-DE4E-4346-9A4E-D5B9960AB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80003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5065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BA8CA-747C-43CF-986B-FB7904D38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4" t="26274" r="19485" b="14902"/>
          <a:stretch/>
        </p:blipFill>
        <p:spPr>
          <a:xfrm>
            <a:off x="1279993" y="801793"/>
            <a:ext cx="9632014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3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BB61A7-7F23-49AF-9881-7FCE97F00A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624945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4979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C088-6EAE-4C66-B415-635157C9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9E2C6F-1F1D-45CF-9783-6C100E2C3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26" t="25075" r="28259" b="21634"/>
          <a:stretch/>
        </p:blipFill>
        <p:spPr>
          <a:xfrm>
            <a:off x="1971039" y="516708"/>
            <a:ext cx="8270241" cy="5684107"/>
          </a:xfrm>
        </p:spPr>
      </p:pic>
    </p:spTree>
    <p:extLst>
      <p:ext uri="{BB962C8B-B14F-4D97-AF65-F5344CB8AC3E}">
        <p14:creationId xmlns:p14="http://schemas.microsoft.com/office/powerpoint/2010/main" val="1467125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BA8CA-747C-43CF-986B-FB7904D38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4" t="26274" r="19485" b="14902"/>
          <a:stretch/>
        </p:blipFill>
        <p:spPr>
          <a:xfrm>
            <a:off x="1279993" y="801793"/>
            <a:ext cx="9632014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53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08E-DAE0-483F-8865-DB38DBA6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F2DD5-3EEA-4558-9C1C-7994974E5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31" t="23307" r="29395" b="23907"/>
          <a:stretch/>
        </p:blipFill>
        <p:spPr>
          <a:xfrm>
            <a:off x="2103120" y="439535"/>
            <a:ext cx="8382000" cy="6103965"/>
          </a:xfrm>
        </p:spPr>
      </p:pic>
    </p:spTree>
    <p:extLst>
      <p:ext uri="{BB962C8B-B14F-4D97-AF65-F5344CB8AC3E}">
        <p14:creationId xmlns:p14="http://schemas.microsoft.com/office/powerpoint/2010/main" val="214736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0CC596-AF44-6241-A07E-0F077D4955EA}"/>
              </a:ext>
            </a:extLst>
          </p:cNvPr>
          <p:cNvSpPr txBox="1">
            <a:spLocks/>
          </p:cNvSpPr>
          <p:nvPr/>
        </p:nvSpPr>
        <p:spPr>
          <a:xfrm>
            <a:off x="492370" y="516835"/>
            <a:ext cx="3084844" cy="5772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360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Subtitle 4">
            <a:extLst>
              <a:ext uri="{FF2B5EF4-FFF2-40B4-BE49-F238E27FC236}">
                <a16:creationId xmlns:a16="http://schemas.microsoft.com/office/drawing/2014/main" id="{CB65993D-9EAD-47FE-B800-0FF313E9AD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679990"/>
              </p:ext>
            </p:extLst>
          </p:nvPr>
        </p:nvGraphicFramePr>
        <p:xfrm>
          <a:off x="4104079" y="0"/>
          <a:ext cx="743545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9792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A4E0-94D1-4974-AEBE-738C0234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CB115-3397-45E8-BEC5-65B6F176C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63" t="22297" r="29538" b="20371"/>
          <a:stretch/>
        </p:blipFill>
        <p:spPr>
          <a:xfrm>
            <a:off x="1554479" y="182880"/>
            <a:ext cx="8138161" cy="6370216"/>
          </a:xfrm>
        </p:spPr>
      </p:pic>
    </p:spTree>
    <p:extLst>
      <p:ext uri="{BB962C8B-B14F-4D97-AF65-F5344CB8AC3E}">
        <p14:creationId xmlns:p14="http://schemas.microsoft.com/office/powerpoint/2010/main" val="1399758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4607E-2E53-441F-ADB4-5B65378A7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71" t="29412" r="25662" b="9803"/>
          <a:stretch/>
        </p:blipFill>
        <p:spPr>
          <a:xfrm>
            <a:off x="1587583" y="801793"/>
            <a:ext cx="9016834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76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2648-DDD4-47F9-9962-4EC402BF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52FE51-7B6D-465B-BC1D-F8D256662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814" t="23307" r="30248" b="28200"/>
          <a:stretch/>
        </p:blipFill>
        <p:spPr>
          <a:xfrm>
            <a:off x="1828800" y="269186"/>
            <a:ext cx="7955280" cy="5874668"/>
          </a:xfrm>
        </p:spPr>
      </p:pic>
    </p:spTree>
    <p:extLst>
      <p:ext uri="{BB962C8B-B14F-4D97-AF65-F5344CB8AC3E}">
        <p14:creationId xmlns:p14="http://schemas.microsoft.com/office/powerpoint/2010/main" val="3580979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6D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541414C-93C1-D141-A5B7-91E8ACA8E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29" y="801793"/>
            <a:ext cx="7030741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1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7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1FB12A1-EA25-8A4F-BD7A-133DE82D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29" y="801793"/>
            <a:ext cx="7030741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57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739EE6-D071-4A4D-AA16-4D2E042CC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69" y="137988"/>
            <a:ext cx="11627782" cy="67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4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8853-847F-7A58-03C7-C5DF0447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Abstraction of </a:t>
            </a:r>
            <a:r>
              <a:rPr lang="en-US" dirty="0" err="1"/>
              <a:t>Backtrecking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26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919F1-15F1-FA4B-B4FC-A8AA5B01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General backtracking algorithm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5C80B5-9269-478C-BBD1-3B8F8865D4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605936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8083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44ACB9-E070-4ED0-9335-9D428A994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4511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2084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D458E-FFAE-4B1A-B00B-C95C5D7D5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4" t="15032" r="24411" b="27712"/>
          <a:stretch/>
        </p:blipFill>
        <p:spPr>
          <a:xfrm>
            <a:off x="1551363" y="859851"/>
            <a:ext cx="9089274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6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Backtracking (animation)</a:t>
            </a:r>
          </a:p>
        </p:txBody>
      </p:sp>
      <p:sp>
        <p:nvSpPr>
          <p:cNvPr id="3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9938D-7F78-44F0-8E00-A0E698F253D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286000" y="37338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start</a:t>
            </a: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2967039" y="3962400"/>
            <a:ext cx="75882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3733800" y="3733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3962400" y="2514600"/>
            <a:ext cx="9144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4038600" y="3962400"/>
            <a:ext cx="762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876800" y="2286000"/>
            <a:ext cx="38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V="1">
            <a:off x="5181600" y="2057400"/>
            <a:ext cx="83820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5181600" y="2590800"/>
            <a:ext cx="68580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5867400" y="26670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dead end</a:t>
            </a:r>
          </a:p>
        </p:txBody>
      </p: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6019800" y="18288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dead end</a:t>
            </a:r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5257800" y="2209800"/>
            <a:ext cx="83820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 flipH="1" flipV="1">
            <a:off x="5105400" y="2743200"/>
            <a:ext cx="76200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 flipH="1">
            <a:off x="4114800" y="2819400"/>
            <a:ext cx="762000" cy="990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09" name="Text Box 21"/>
          <p:cNvSpPr txBox="1">
            <a:spLocks noChangeArrowheads="1"/>
          </p:cNvSpPr>
          <p:nvPr/>
        </p:nvSpPr>
        <p:spPr bwMode="auto">
          <a:xfrm>
            <a:off x="4800600" y="3733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 flipV="1">
            <a:off x="5181600" y="3657600"/>
            <a:ext cx="68580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11" name="Text Box 23"/>
          <p:cNvSpPr txBox="1">
            <a:spLocks noChangeArrowheads="1"/>
          </p:cNvSpPr>
          <p:nvPr/>
        </p:nvSpPr>
        <p:spPr bwMode="auto">
          <a:xfrm>
            <a:off x="5867400" y="35052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 flipV="1">
            <a:off x="6172200" y="3124200"/>
            <a:ext cx="1524000" cy="381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6248400" y="3733800"/>
            <a:ext cx="137160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14" name="Text Box 26"/>
          <p:cNvSpPr txBox="1">
            <a:spLocks noChangeArrowheads="1"/>
          </p:cNvSpPr>
          <p:nvPr/>
        </p:nvSpPr>
        <p:spPr bwMode="auto">
          <a:xfrm>
            <a:off x="7543800" y="38862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dead end</a:t>
            </a:r>
          </a:p>
        </p:txBody>
      </p:sp>
      <p:sp>
        <p:nvSpPr>
          <p:cNvPr id="12315" name="Text Box 27"/>
          <p:cNvSpPr txBox="1">
            <a:spLocks noChangeArrowheads="1"/>
          </p:cNvSpPr>
          <p:nvPr/>
        </p:nvSpPr>
        <p:spPr bwMode="auto">
          <a:xfrm>
            <a:off x="7696200" y="28956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dead end</a:t>
            </a:r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H="1">
            <a:off x="6248400" y="3276600"/>
            <a:ext cx="1524000" cy="381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 flipH="1" flipV="1">
            <a:off x="6172200" y="3886200"/>
            <a:ext cx="129540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 flipH="1">
            <a:off x="5181600" y="3810000"/>
            <a:ext cx="68580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>
            <a:off x="5029200" y="4191000"/>
            <a:ext cx="7620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20" name="Text Box 32"/>
          <p:cNvSpPr txBox="1">
            <a:spLocks noChangeArrowheads="1"/>
          </p:cNvSpPr>
          <p:nvPr/>
        </p:nvSpPr>
        <p:spPr bwMode="auto">
          <a:xfrm>
            <a:off x="5715000" y="48006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 flipV="1">
            <a:off x="6019800" y="4572000"/>
            <a:ext cx="83820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22" name="Line 34"/>
          <p:cNvSpPr>
            <a:spLocks noChangeShapeType="1"/>
          </p:cNvSpPr>
          <p:nvPr/>
        </p:nvSpPr>
        <p:spPr bwMode="auto">
          <a:xfrm>
            <a:off x="6019800" y="5105400"/>
            <a:ext cx="762000" cy="381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2323" name="Text Box 35"/>
          <p:cNvSpPr txBox="1">
            <a:spLocks noChangeArrowheads="1"/>
          </p:cNvSpPr>
          <p:nvPr/>
        </p:nvSpPr>
        <p:spPr bwMode="auto">
          <a:xfrm>
            <a:off x="6705600" y="53340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success!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2324" name="Text Box 36"/>
          <p:cNvSpPr txBox="1">
            <a:spLocks noChangeArrowheads="1"/>
          </p:cNvSpPr>
          <p:nvPr/>
        </p:nvSpPr>
        <p:spPr bwMode="auto">
          <a:xfrm>
            <a:off x="6858000" y="43434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dead end</a:t>
            </a:r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H="1">
            <a:off x="6096000" y="4724400"/>
            <a:ext cx="83820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4681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utoUpdateAnimBg="0"/>
      <p:bldP spid="12295" grpId="0" autoUpdateAnimBg="0"/>
      <p:bldP spid="12299" grpId="0" autoUpdateAnimBg="0"/>
      <p:bldP spid="12303" grpId="0" autoUpdateAnimBg="0"/>
      <p:bldP spid="12305" grpId="0" autoUpdateAnimBg="0"/>
      <p:bldP spid="12309" grpId="0" autoUpdateAnimBg="0"/>
      <p:bldP spid="12311" grpId="0" autoUpdateAnimBg="0"/>
      <p:bldP spid="12314" grpId="0" autoUpdateAnimBg="0"/>
      <p:bldP spid="12315" grpId="0" autoUpdateAnimBg="0"/>
      <p:bldP spid="12320" grpId="0" autoUpdateAnimBg="0"/>
      <p:bldP spid="12323" grpId="0" autoUpdateAnimBg="0"/>
      <p:bldP spid="1232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A0C9F63A-5E29-4103-8E3A-D402BF2D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8B62E198-FB7D-4B4B-B259-C9EA645F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39DA89A7-B168-4B9B-8725-7F6C9CD9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66754BB5-35B8-46B2-B1B1-8F52CA3AA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61524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7558765-41B5-4308-BD21-73F23D7BE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699177"/>
              </p:ext>
            </p:extLst>
          </p:nvPr>
        </p:nvGraphicFramePr>
        <p:xfrm>
          <a:off x="4926227" y="280086"/>
          <a:ext cx="5996035" cy="403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207">
                  <a:extLst>
                    <a:ext uri="{9D8B030D-6E8A-4147-A177-3AD203B41FA5}">
                      <a16:colId xmlns:a16="http://schemas.microsoft.com/office/drawing/2014/main" val="613526823"/>
                    </a:ext>
                  </a:extLst>
                </a:gridCol>
                <a:gridCol w="1199207">
                  <a:extLst>
                    <a:ext uri="{9D8B030D-6E8A-4147-A177-3AD203B41FA5}">
                      <a16:colId xmlns:a16="http://schemas.microsoft.com/office/drawing/2014/main" val="1653990578"/>
                    </a:ext>
                  </a:extLst>
                </a:gridCol>
                <a:gridCol w="1199207">
                  <a:extLst>
                    <a:ext uri="{9D8B030D-6E8A-4147-A177-3AD203B41FA5}">
                      <a16:colId xmlns:a16="http://schemas.microsoft.com/office/drawing/2014/main" val="2599029802"/>
                    </a:ext>
                  </a:extLst>
                </a:gridCol>
                <a:gridCol w="1199207">
                  <a:extLst>
                    <a:ext uri="{9D8B030D-6E8A-4147-A177-3AD203B41FA5}">
                      <a16:colId xmlns:a16="http://schemas.microsoft.com/office/drawing/2014/main" val="2225966648"/>
                    </a:ext>
                  </a:extLst>
                </a:gridCol>
                <a:gridCol w="1199207">
                  <a:extLst>
                    <a:ext uri="{9D8B030D-6E8A-4147-A177-3AD203B41FA5}">
                      <a16:colId xmlns:a16="http://schemas.microsoft.com/office/drawing/2014/main" val="1941793854"/>
                    </a:ext>
                  </a:extLst>
                </a:gridCol>
              </a:tblGrid>
              <a:tr h="40341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6342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FE3B69-48AF-4BA7-ACE8-DF6469A0FD65}"/>
              </a:ext>
            </a:extLst>
          </p:cNvPr>
          <p:cNvSpPr txBox="1"/>
          <p:nvPr/>
        </p:nvSpPr>
        <p:spPr>
          <a:xfrm>
            <a:off x="6491417" y="-19400"/>
            <a:ext cx="20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C1E50-02D7-4732-8DDF-722212ED3342}"/>
              </a:ext>
            </a:extLst>
          </p:cNvPr>
          <p:cNvSpPr txBox="1"/>
          <p:nvPr/>
        </p:nvSpPr>
        <p:spPr>
          <a:xfrm>
            <a:off x="5410051" y="-72074"/>
            <a:ext cx="20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430B8-87E2-494D-81B1-78776376CC72}"/>
              </a:ext>
            </a:extLst>
          </p:cNvPr>
          <p:cNvSpPr txBox="1"/>
          <p:nvPr/>
        </p:nvSpPr>
        <p:spPr>
          <a:xfrm>
            <a:off x="7695757" y="-11881"/>
            <a:ext cx="20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6A432-877E-4E51-91F8-1A5EE675C747}"/>
              </a:ext>
            </a:extLst>
          </p:cNvPr>
          <p:cNvSpPr txBox="1"/>
          <p:nvPr/>
        </p:nvSpPr>
        <p:spPr>
          <a:xfrm>
            <a:off x="8730084" y="-20408"/>
            <a:ext cx="20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B0B75-431C-4CAB-BA24-A33F7B6EE540}"/>
              </a:ext>
            </a:extLst>
          </p:cNvPr>
          <p:cNvSpPr txBox="1"/>
          <p:nvPr/>
        </p:nvSpPr>
        <p:spPr>
          <a:xfrm>
            <a:off x="10044019" y="-32997"/>
            <a:ext cx="20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36F5D1-72FB-4D40-8AA9-44A6CA6C541D}"/>
              </a:ext>
            </a:extLst>
          </p:cNvPr>
          <p:cNvGrpSpPr/>
          <p:nvPr/>
        </p:nvGrpSpPr>
        <p:grpSpPr>
          <a:xfrm>
            <a:off x="284176" y="1598037"/>
            <a:ext cx="447840" cy="354960"/>
            <a:chOff x="284176" y="1598037"/>
            <a:chExt cx="4478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4D4FF0-DE55-44C4-A4DD-4B8D6E90403E}"/>
                    </a:ext>
                  </a:extLst>
                </p14:cNvPr>
                <p14:cNvContentPartPr/>
                <p14:nvPr/>
              </p14:nvContentPartPr>
              <p14:xfrm>
                <a:off x="284176" y="1622877"/>
                <a:ext cx="188280" cy="330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4D4FF0-DE55-44C4-A4DD-4B8D6E9040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6176" y="1604877"/>
                  <a:ext cx="2239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897ED3A-F813-4340-ADD7-D3DFE0FE6A24}"/>
                    </a:ext>
                  </a:extLst>
                </p14:cNvPr>
                <p14:cNvContentPartPr/>
                <p14:nvPr/>
              </p14:nvContentPartPr>
              <p14:xfrm>
                <a:off x="345736" y="1598037"/>
                <a:ext cx="130320" cy="16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897ED3A-F813-4340-ADD7-D3DFE0FE6A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7736" y="1580037"/>
                  <a:ext cx="165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683746-3CE9-4881-83A0-446DB78E5240}"/>
                    </a:ext>
                  </a:extLst>
                </p14:cNvPr>
                <p14:cNvContentPartPr/>
                <p14:nvPr/>
              </p14:nvContentPartPr>
              <p14:xfrm>
                <a:off x="667216" y="1771197"/>
                <a:ext cx="6480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683746-3CE9-4881-83A0-446DB78E524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9216" y="1753197"/>
                  <a:ext cx="1004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5C11933-B3B0-4DE3-AE3C-6F7E4DEA8015}"/>
              </a:ext>
            </a:extLst>
          </p:cNvPr>
          <p:cNvGrpSpPr/>
          <p:nvPr/>
        </p:nvGrpSpPr>
        <p:grpSpPr>
          <a:xfrm>
            <a:off x="840016" y="1230117"/>
            <a:ext cx="1319040" cy="1140120"/>
            <a:chOff x="840016" y="1230117"/>
            <a:chExt cx="1319040" cy="11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1BC689-0525-44A3-9CF3-22AA5DEFC100}"/>
                    </a:ext>
                  </a:extLst>
                </p14:cNvPr>
                <p14:cNvContentPartPr/>
                <p14:nvPr/>
              </p14:nvContentPartPr>
              <p14:xfrm>
                <a:off x="954856" y="1342797"/>
                <a:ext cx="479160" cy="102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1BC689-0525-44A3-9CF3-22AA5DEFC1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7216" y="1324797"/>
                  <a:ext cx="514800" cy="10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4D9340-4924-475D-84DA-87B0A1486408}"/>
                    </a:ext>
                  </a:extLst>
                </p14:cNvPr>
                <p14:cNvContentPartPr/>
                <p14:nvPr/>
              </p14:nvContentPartPr>
              <p14:xfrm>
                <a:off x="1408456" y="1563837"/>
                <a:ext cx="159120" cy="18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4D9340-4924-475D-84DA-87B0A148640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90816" y="1545837"/>
                  <a:ext cx="194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0DEAEB-A85A-4A82-911E-06BF2E928606}"/>
                    </a:ext>
                  </a:extLst>
                </p14:cNvPr>
                <p14:cNvContentPartPr/>
                <p14:nvPr/>
              </p14:nvContentPartPr>
              <p14:xfrm>
                <a:off x="1548496" y="1230117"/>
                <a:ext cx="610560" cy="527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0DEAEB-A85A-4A82-911E-06BF2E9286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30856" y="1212117"/>
                  <a:ext cx="6462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1C8A9F-ED9A-4AA6-87B4-DFF83AA1CA31}"/>
                    </a:ext>
                  </a:extLst>
                </p14:cNvPr>
                <p14:cNvContentPartPr/>
                <p14:nvPr/>
              </p14:nvContentPartPr>
              <p14:xfrm>
                <a:off x="840016" y="1465917"/>
                <a:ext cx="350280" cy="9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1C8A9F-ED9A-4AA6-87B4-DFF83AA1CA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2016" y="1447917"/>
                  <a:ext cx="3859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62466F-23EF-497C-A6D4-CE1D1AE62115}"/>
              </a:ext>
            </a:extLst>
          </p:cNvPr>
          <p:cNvGrpSpPr/>
          <p:nvPr/>
        </p:nvGrpSpPr>
        <p:grpSpPr>
          <a:xfrm>
            <a:off x="237736" y="2858397"/>
            <a:ext cx="3643920" cy="685800"/>
            <a:chOff x="237736" y="2858397"/>
            <a:chExt cx="3643920" cy="68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1437B0E-A90C-4AF0-9819-CC4FF31B6BB9}"/>
                    </a:ext>
                  </a:extLst>
                </p14:cNvPr>
                <p14:cNvContentPartPr/>
                <p14:nvPr/>
              </p14:nvContentPartPr>
              <p14:xfrm>
                <a:off x="237736" y="2924277"/>
                <a:ext cx="214560" cy="619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1437B0E-A90C-4AF0-9819-CC4FF31B6BB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9736" y="2906637"/>
                  <a:ext cx="25020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DD36A6-ADDB-4F99-9E89-894DE9A02892}"/>
                    </a:ext>
                  </a:extLst>
                </p14:cNvPr>
                <p14:cNvContentPartPr/>
                <p14:nvPr/>
              </p14:nvContentPartPr>
              <p14:xfrm>
                <a:off x="3657376" y="2858397"/>
                <a:ext cx="224280" cy="600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DD36A6-ADDB-4F99-9E89-894DE9A0289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39376" y="2840757"/>
                  <a:ext cx="25992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A49B93-0B15-495A-B14B-5B71CEFF6029}"/>
                    </a:ext>
                  </a:extLst>
                </p14:cNvPr>
                <p14:cNvContentPartPr/>
                <p14:nvPr/>
              </p14:nvContentPartPr>
              <p14:xfrm>
                <a:off x="502696" y="3345117"/>
                <a:ext cx="381960" cy="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A49B93-0B15-495A-B14B-5B71CEFF602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4696" y="3327117"/>
                  <a:ext cx="417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E0BA24-E1BF-4D9C-9B77-A3F73D9A1CBA}"/>
                    </a:ext>
                  </a:extLst>
                </p14:cNvPr>
                <p14:cNvContentPartPr/>
                <p14:nvPr/>
              </p14:nvContentPartPr>
              <p14:xfrm>
                <a:off x="880336" y="3336117"/>
                <a:ext cx="83520" cy="144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E0BA24-E1BF-4D9C-9B77-A3F73D9A1CB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2696" y="3318117"/>
                  <a:ext cx="119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393E1FE-202E-40EC-805B-A72C91483B87}"/>
                    </a:ext>
                  </a:extLst>
                </p14:cNvPr>
                <p14:cNvContentPartPr/>
                <p14:nvPr/>
              </p14:nvContentPartPr>
              <p14:xfrm>
                <a:off x="1086976" y="3311637"/>
                <a:ext cx="38664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393E1FE-202E-40EC-805B-A72C91483B8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69336" y="3293637"/>
                  <a:ext cx="422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B91CB80-498E-49EA-BC34-81D6ADE514EC}"/>
                    </a:ext>
                  </a:extLst>
                </p14:cNvPr>
                <p14:cNvContentPartPr/>
                <p14:nvPr/>
              </p14:nvContentPartPr>
              <p14:xfrm>
                <a:off x="1598896" y="3327837"/>
                <a:ext cx="90000" cy="108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B91CB80-498E-49EA-BC34-81D6ADE514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81256" y="3310197"/>
                  <a:ext cx="125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B8F623-0BE8-40C5-92F0-40FB8C88DC6C}"/>
                    </a:ext>
                  </a:extLst>
                </p14:cNvPr>
                <p14:cNvContentPartPr/>
                <p14:nvPr/>
              </p14:nvContentPartPr>
              <p14:xfrm>
                <a:off x="1820296" y="3327837"/>
                <a:ext cx="477360" cy="25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B8F623-0BE8-40C5-92F0-40FB8C88DC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02656" y="3310197"/>
                  <a:ext cx="513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8CC8BA5-4741-47B7-82BB-9BF3464852EB}"/>
                    </a:ext>
                  </a:extLst>
                </p14:cNvPr>
                <p14:cNvContentPartPr/>
                <p14:nvPr/>
              </p14:nvContentPartPr>
              <p14:xfrm>
                <a:off x="2412496" y="3352677"/>
                <a:ext cx="42840" cy="119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8CC8BA5-4741-47B7-82BB-9BF3464852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94496" y="3335037"/>
                  <a:ext cx="78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2AD9C4B-25EE-4F6A-90CE-708BCECD543D}"/>
                    </a:ext>
                  </a:extLst>
                </p14:cNvPr>
                <p14:cNvContentPartPr/>
                <p14:nvPr/>
              </p14:nvContentPartPr>
              <p14:xfrm>
                <a:off x="2611216" y="3181317"/>
                <a:ext cx="444600" cy="23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2AD9C4B-25EE-4F6A-90CE-708BCECD543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93216" y="3163677"/>
                  <a:ext cx="480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6E215F9-7717-4E01-BD5B-6285C3F37D89}"/>
                    </a:ext>
                  </a:extLst>
                </p14:cNvPr>
                <p14:cNvContentPartPr/>
                <p14:nvPr/>
              </p14:nvContentPartPr>
              <p14:xfrm>
                <a:off x="3146176" y="3220917"/>
                <a:ext cx="42120" cy="98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6E215F9-7717-4E01-BD5B-6285C3F37D8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28536" y="3202917"/>
                  <a:ext cx="77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D7078C2-0A9D-4663-A654-439C85DDD927}"/>
                    </a:ext>
                  </a:extLst>
                </p14:cNvPr>
                <p14:cNvContentPartPr/>
                <p14:nvPr/>
              </p14:nvContentPartPr>
              <p14:xfrm>
                <a:off x="3319696" y="3212637"/>
                <a:ext cx="37008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D7078C2-0A9D-4663-A654-439C85DDD92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02056" y="3194997"/>
                  <a:ext cx="4057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ECAD5F0-4EE8-4B81-9870-B16AE9AA50C7}"/>
                  </a:ext>
                </a:extLst>
              </p14:cNvPr>
              <p14:cNvContentPartPr/>
              <p14:nvPr/>
            </p14:nvContentPartPr>
            <p14:xfrm>
              <a:off x="131176" y="4127037"/>
              <a:ext cx="150840" cy="435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ECAD5F0-4EE8-4B81-9870-B16AE9AA50C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3536" y="4109037"/>
                <a:ext cx="18648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BF139CD-6278-4617-98AA-9377F7E78464}"/>
                  </a:ext>
                </a:extLst>
              </p14:cNvPr>
              <p14:cNvContentPartPr/>
              <p14:nvPr/>
            </p14:nvContentPartPr>
            <p14:xfrm>
              <a:off x="3707776" y="4143597"/>
              <a:ext cx="174240" cy="354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BF139CD-6278-4617-98AA-9377F7E7846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89776" y="4125957"/>
                <a:ext cx="209880" cy="39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20C9A7E5-BB89-4A26-9306-8A5EFE340480}"/>
              </a:ext>
            </a:extLst>
          </p:cNvPr>
          <p:cNvGrpSpPr/>
          <p:nvPr/>
        </p:nvGrpSpPr>
        <p:grpSpPr>
          <a:xfrm>
            <a:off x="387856" y="4160517"/>
            <a:ext cx="279720" cy="290160"/>
            <a:chOff x="387856" y="4160517"/>
            <a:chExt cx="2797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0440A52-9838-4858-BA60-BC0AA182FC60}"/>
                    </a:ext>
                  </a:extLst>
                </p14:cNvPr>
                <p14:cNvContentPartPr/>
                <p14:nvPr/>
              </p14:nvContentPartPr>
              <p14:xfrm>
                <a:off x="387856" y="4160517"/>
                <a:ext cx="190800" cy="289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0440A52-9838-4858-BA60-BC0AA182FC6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9856" y="4142517"/>
                  <a:ext cx="226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AE79FB-4D7F-4F1D-A997-13EB0D64AA42}"/>
                    </a:ext>
                  </a:extLst>
                </p14:cNvPr>
                <p14:cNvContentPartPr/>
                <p14:nvPr/>
              </p14:nvContentPartPr>
              <p14:xfrm>
                <a:off x="649936" y="4423317"/>
                <a:ext cx="17640" cy="2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AE79FB-4D7F-4F1D-A997-13EB0D64AA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2296" y="4405677"/>
                  <a:ext cx="5328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9C77B62-826B-487E-B689-E43159892252}"/>
              </a:ext>
            </a:extLst>
          </p:cNvPr>
          <p:cNvGrpSpPr/>
          <p:nvPr/>
        </p:nvGrpSpPr>
        <p:grpSpPr>
          <a:xfrm>
            <a:off x="914176" y="4110477"/>
            <a:ext cx="280440" cy="402120"/>
            <a:chOff x="914176" y="4110477"/>
            <a:chExt cx="28044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F635A91-B730-4851-887E-CFD23CDB8FAC}"/>
                    </a:ext>
                  </a:extLst>
                </p14:cNvPr>
                <p14:cNvContentPartPr/>
                <p14:nvPr/>
              </p14:nvContentPartPr>
              <p14:xfrm>
                <a:off x="914176" y="4110477"/>
                <a:ext cx="360" cy="263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F635A91-B730-4851-887E-CFD23CDB8FA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6536" y="4092837"/>
                  <a:ext cx="36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9C564BA-5ABC-4198-B0AD-EB7495DAA90B}"/>
                    </a:ext>
                  </a:extLst>
                </p14:cNvPr>
                <p14:cNvContentPartPr/>
                <p14:nvPr/>
              </p14:nvContentPartPr>
              <p14:xfrm>
                <a:off x="1177696" y="4415397"/>
                <a:ext cx="16920" cy="97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9C564BA-5ABC-4198-B0AD-EB7495DAA90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60056" y="4397397"/>
                  <a:ext cx="5256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55CF23-A4B9-4889-82F2-354CF3C12729}"/>
              </a:ext>
            </a:extLst>
          </p:cNvPr>
          <p:cNvGrpSpPr/>
          <p:nvPr/>
        </p:nvGrpSpPr>
        <p:grpSpPr>
          <a:xfrm>
            <a:off x="1364896" y="3945597"/>
            <a:ext cx="996840" cy="452520"/>
            <a:chOff x="1364896" y="3945597"/>
            <a:chExt cx="99684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55258F-3263-49F1-BA40-B98D8A8AF6BC}"/>
                    </a:ext>
                  </a:extLst>
                </p14:cNvPr>
                <p14:cNvContentPartPr/>
                <p14:nvPr/>
              </p14:nvContentPartPr>
              <p14:xfrm>
                <a:off x="1364896" y="4085637"/>
                <a:ext cx="206640" cy="291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55258F-3263-49F1-BA40-B98D8A8AF6B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47256" y="4067637"/>
                  <a:ext cx="242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9D3714-BBC6-44F1-897F-ECBA4B596CAC}"/>
                    </a:ext>
                  </a:extLst>
                </p14:cNvPr>
                <p14:cNvContentPartPr/>
                <p14:nvPr/>
              </p14:nvContentPartPr>
              <p14:xfrm>
                <a:off x="1797256" y="4332957"/>
                <a:ext cx="31320" cy="65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9D3714-BBC6-44F1-897F-ECBA4B596C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79616" y="4314957"/>
                  <a:ext cx="669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9E585FF-AA38-48E6-B104-0CC336FB2AC3}"/>
                    </a:ext>
                  </a:extLst>
                </p14:cNvPr>
                <p14:cNvContentPartPr/>
                <p14:nvPr/>
              </p14:nvContentPartPr>
              <p14:xfrm>
                <a:off x="2057536" y="4003557"/>
                <a:ext cx="202320" cy="331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9E585FF-AA38-48E6-B104-0CC336FB2AC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39536" y="3985557"/>
                  <a:ext cx="2379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E3789A-D712-4109-96C4-A8A8D98DFD13}"/>
                    </a:ext>
                  </a:extLst>
                </p14:cNvPr>
                <p14:cNvContentPartPr/>
                <p14:nvPr/>
              </p14:nvContentPartPr>
              <p14:xfrm>
                <a:off x="2092456" y="3945597"/>
                <a:ext cx="269280" cy="25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E3789A-D712-4109-96C4-A8A8D98DFD1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74456" y="3927597"/>
                  <a:ext cx="30492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75A9C1E-6267-49F2-AB84-23C521CFC9D8}"/>
                  </a:ext>
                </a:extLst>
              </p14:cNvPr>
              <p14:cNvContentPartPr/>
              <p14:nvPr/>
            </p14:nvContentPartPr>
            <p14:xfrm>
              <a:off x="2575936" y="4160157"/>
              <a:ext cx="109800" cy="154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75A9C1E-6267-49F2-AB84-23C521CFC9D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558296" y="4142157"/>
                <a:ext cx="14544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7B1D4741-C2A1-45F0-BBEF-8FDFC9DEF68E}"/>
              </a:ext>
            </a:extLst>
          </p:cNvPr>
          <p:cNvGrpSpPr/>
          <p:nvPr/>
        </p:nvGrpSpPr>
        <p:grpSpPr>
          <a:xfrm>
            <a:off x="2952496" y="4044957"/>
            <a:ext cx="233280" cy="396000"/>
            <a:chOff x="2952496" y="4044957"/>
            <a:chExt cx="23328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4B75FE-0C5E-4CDB-B233-3ADD5ADAD7AE}"/>
                    </a:ext>
                  </a:extLst>
                </p14:cNvPr>
                <p14:cNvContentPartPr/>
                <p14:nvPr/>
              </p14:nvContentPartPr>
              <p14:xfrm>
                <a:off x="2957176" y="4044957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4B75FE-0C5E-4CDB-B233-3ADD5ADAD7A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39176" y="40269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3E05BC4-0380-4CE1-8E76-749F94DADCC1}"/>
                    </a:ext>
                  </a:extLst>
                </p14:cNvPr>
                <p14:cNvContentPartPr/>
                <p14:nvPr/>
              </p14:nvContentPartPr>
              <p14:xfrm>
                <a:off x="2957176" y="4044957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3E05BC4-0380-4CE1-8E76-749F94DADCC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39176" y="40269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2E6D75-40C6-4BBF-BF67-5FC779CF8FB6}"/>
                    </a:ext>
                  </a:extLst>
                </p14:cNvPr>
                <p14:cNvContentPartPr/>
                <p14:nvPr/>
              </p14:nvContentPartPr>
              <p14:xfrm>
                <a:off x="2952496" y="4044957"/>
                <a:ext cx="233280" cy="396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2E6D75-40C6-4BBF-BF67-5FC779CF8F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34496" y="4026957"/>
                  <a:ext cx="268920" cy="43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59DA24D-7EA2-4DF9-A2AF-87B97AC450EF}"/>
              </a:ext>
            </a:extLst>
          </p:cNvPr>
          <p:cNvGrpSpPr/>
          <p:nvPr/>
        </p:nvGrpSpPr>
        <p:grpSpPr>
          <a:xfrm>
            <a:off x="2624896" y="1358997"/>
            <a:ext cx="2100600" cy="543960"/>
            <a:chOff x="2624896" y="1358997"/>
            <a:chExt cx="210060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BF8238E-6552-4247-8AEC-69BAFD2FE072}"/>
                    </a:ext>
                  </a:extLst>
                </p14:cNvPr>
                <p14:cNvContentPartPr/>
                <p14:nvPr/>
              </p14:nvContentPartPr>
              <p14:xfrm>
                <a:off x="2668816" y="1497597"/>
                <a:ext cx="2056680" cy="10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BF8238E-6552-4247-8AEC-69BAFD2FE07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50816" y="1479957"/>
                  <a:ext cx="2092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D19997-540F-4560-ADEA-B4FDF80721A2}"/>
                    </a:ext>
                  </a:extLst>
                </p14:cNvPr>
                <p14:cNvContentPartPr/>
                <p14:nvPr/>
              </p14:nvContentPartPr>
              <p14:xfrm>
                <a:off x="2624896" y="1358997"/>
                <a:ext cx="305280" cy="543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D19997-540F-4560-ADEA-B4FDF80721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06896" y="1341357"/>
                  <a:ext cx="340920" cy="57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BDE9DA3-2F6F-4875-B13D-D35D3D7C576E}"/>
                  </a:ext>
                </a:extLst>
              </p14:cNvPr>
              <p14:cNvContentPartPr/>
              <p14:nvPr/>
            </p14:nvContentPartPr>
            <p14:xfrm>
              <a:off x="5395816" y="3196077"/>
              <a:ext cx="5041080" cy="83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BDE9DA3-2F6F-4875-B13D-D35D3D7C576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41816" y="3088077"/>
                <a:ext cx="514872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E6CACD3C-1512-42AB-849A-1597DD5B69FA}"/>
              </a:ext>
            </a:extLst>
          </p:cNvPr>
          <p:cNvGrpSpPr/>
          <p:nvPr/>
        </p:nvGrpSpPr>
        <p:grpSpPr>
          <a:xfrm>
            <a:off x="58096" y="5156637"/>
            <a:ext cx="807120" cy="379800"/>
            <a:chOff x="58096" y="5156637"/>
            <a:chExt cx="80712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25B2892-28B3-4781-9B4F-385AA0BA8ADA}"/>
                    </a:ext>
                  </a:extLst>
                </p14:cNvPr>
                <p14:cNvContentPartPr/>
                <p14:nvPr/>
              </p14:nvContentPartPr>
              <p14:xfrm>
                <a:off x="58096" y="5156637"/>
                <a:ext cx="264960" cy="29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25B2892-28B3-4781-9B4F-385AA0BA8A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456" y="5147997"/>
                  <a:ext cx="282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1EB5E9B-EEB3-458A-912F-D28559E808EA}"/>
                    </a:ext>
                  </a:extLst>
                </p14:cNvPr>
                <p14:cNvContentPartPr/>
                <p14:nvPr/>
              </p14:nvContentPartPr>
              <p14:xfrm>
                <a:off x="337456" y="5432757"/>
                <a:ext cx="118800" cy="10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1EB5E9B-EEB3-458A-912F-D28559E808E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8816" y="5424117"/>
                  <a:ext cx="13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EA1EC7A-9147-4492-9969-0FC9DF2B4EC9}"/>
                    </a:ext>
                  </a:extLst>
                </p14:cNvPr>
                <p14:cNvContentPartPr/>
                <p14:nvPr/>
              </p14:nvContentPartPr>
              <p14:xfrm>
                <a:off x="386776" y="5288757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EA1EC7A-9147-4492-9969-0FC9DF2B4E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8136" y="52797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D481607-55E7-46CF-8AA0-89047FC78084}"/>
                    </a:ext>
                  </a:extLst>
                </p14:cNvPr>
                <p14:cNvContentPartPr/>
                <p14:nvPr/>
              </p14:nvContentPartPr>
              <p14:xfrm>
                <a:off x="617896" y="5304597"/>
                <a:ext cx="165960" cy="9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481607-55E7-46CF-8AA0-89047FC7808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8896" y="5295957"/>
                  <a:ext cx="183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5DADB03-0BC9-4333-8740-686B3B88C256}"/>
                    </a:ext>
                  </a:extLst>
                </p14:cNvPr>
                <p14:cNvContentPartPr/>
                <p14:nvPr/>
              </p14:nvContentPartPr>
              <p14:xfrm>
                <a:off x="691696" y="5420157"/>
                <a:ext cx="173520" cy="25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5DADB03-0BC9-4333-8740-686B3B88C2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2696" y="5411517"/>
                  <a:ext cx="1911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000862-110C-4C60-98DC-0D63AB537E08}"/>
              </a:ext>
            </a:extLst>
          </p:cNvPr>
          <p:cNvGrpSpPr/>
          <p:nvPr/>
        </p:nvGrpSpPr>
        <p:grpSpPr>
          <a:xfrm>
            <a:off x="1185616" y="5024877"/>
            <a:ext cx="1690200" cy="708120"/>
            <a:chOff x="1185616" y="5024877"/>
            <a:chExt cx="1690200" cy="70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3E32B4-04F6-49E2-BF97-8D2E1B31FA4F}"/>
                    </a:ext>
                  </a:extLst>
                </p14:cNvPr>
                <p14:cNvContentPartPr/>
                <p14:nvPr/>
              </p14:nvContentPartPr>
              <p14:xfrm>
                <a:off x="1185616" y="5024877"/>
                <a:ext cx="172080" cy="669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3E32B4-04F6-49E2-BF97-8D2E1B31FA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76976" y="5015877"/>
                  <a:ext cx="18972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89DF013-BA42-48E6-BBC4-FFA78B18B8F7}"/>
                    </a:ext>
                  </a:extLst>
                </p14:cNvPr>
                <p14:cNvContentPartPr/>
                <p14:nvPr/>
              </p14:nvContentPartPr>
              <p14:xfrm>
                <a:off x="1499176" y="5271837"/>
                <a:ext cx="360" cy="112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89DF013-BA42-48E6-BBC4-FFA78B18B8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90536" y="5263197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FC0F2BF-27E2-4600-8D80-1FBEDEBD9013}"/>
                    </a:ext>
                  </a:extLst>
                </p14:cNvPr>
                <p14:cNvContentPartPr/>
                <p14:nvPr/>
              </p14:nvContentPartPr>
              <p14:xfrm>
                <a:off x="1637416" y="5437077"/>
                <a:ext cx="34920" cy="51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FC0F2BF-27E2-4600-8D80-1FBEDEBD901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28776" y="5428077"/>
                  <a:ext cx="52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3EB5CBE-564B-417C-8900-4F48BEF306A7}"/>
                    </a:ext>
                  </a:extLst>
                </p14:cNvPr>
                <p14:cNvContentPartPr/>
                <p14:nvPr/>
              </p14:nvContentPartPr>
              <p14:xfrm>
                <a:off x="1812016" y="5279757"/>
                <a:ext cx="171720" cy="225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3EB5CBE-564B-417C-8900-4F48BEF306A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03376" y="5270757"/>
                  <a:ext cx="189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4CFB34-9C9A-45FB-AA77-302FBD00D79D}"/>
                    </a:ext>
                  </a:extLst>
                </p14:cNvPr>
                <p14:cNvContentPartPr/>
                <p14:nvPr/>
              </p14:nvContentPartPr>
              <p14:xfrm>
                <a:off x="2087056" y="5395677"/>
                <a:ext cx="63360" cy="128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4CFB34-9C9A-45FB-AA77-302FBD00D7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78056" y="5386677"/>
                  <a:ext cx="81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0F300D2-F95B-4DEB-9485-107FC44933EC}"/>
                    </a:ext>
                  </a:extLst>
                </p14:cNvPr>
                <p14:cNvContentPartPr/>
                <p14:nvPr/>
              </p14:nvContentPartPr>
              <p14:xfrm>
                <a:off x="2222056" y="5195877"/>
                <a:ext cx="293040" cy="383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0F300D2-F95B-4DEB-9485-107FC44933E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13056" y="5187237"/>
                  <a:ext cx="310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6D5D593-EFA0-4B89-B438-7A3DEBA34FA1}"/>
                    </a:ext>
                  </a:extLst>
                </p14:cNvPr>
                <p14:cNvContentPartPr/>
                <p14:nvPr/>
              </p14:nvContentPartPr>
              <p14:xfrm>
                <a:off x="2619496" y="5461557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6D5D593-EFA0-4B89-B438-7A3DEBA34FA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10496" y="54525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3674316-C87F-43F2-9AC1-C30B5332022D}"/>
                    </a:ext>
                  </a:extLst>
                </p14:cNvPr>
                <p14:cNvContentPartPr/>
                <p14:nvPr/>
              </p14:nvContentPartPr>
              <p14:xfrm>
                <a:off x="2619496" y="5461557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3674316-C87F-43F2-9AC1-C30B533202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10496" y="54525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C5E18A-D74C-4531-A42F-128CF40451B8}"/>
                    </a:ext>
                  </a:extLst>
                </p14:cNvPr>
                <p14:cNvContentPartPr/>
                <p14:nvPr/>
              </p14:nvContentPartPr>
              <p14:xfrm>
                <a:off x="2552176" y="5461557"/>
                <a:ext cx="67320" cy="82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CC5E18A-D74C-4531-A42F-128CF40451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43536" y="5452557"/>
                  <a:ext cx="84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172F680-FCC7-4863-ADBF-9772B9D020F8}"/>
                    </a:ext>
                  </a:extLst>
                </p14:cNvPr>
                <p14:cNvContentPartPr/>
                <p14:nvPr/>
              </p14:nvContentPartPr>
              <p14:xfrm>
                <a:off x="2776096" y="5231157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172F680-FCC7-4863-ADBF-9772B9D020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67456" y="52221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F1297F9-A1B5-426A-9178-A324D6360C9A}"/>
                    </a:ext>
                  </a:extLst>
                </p14:cNvPr>
                <p14:cNvContentPartPr/>
                <p14:nvPr/>
              </p14:nvContentPartPr>
              <p14:xfrm>
                <a:off x="2696176" y="5231157"/>
                <a:ext cx="179640" cy="501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F1297F9-A1B5-426A-9178-A324D6360C9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687536" y="5222157"/>
                  <a:ext cx="197280" cy="51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4A957F3-A6F4-4D83-A0B6-4E0A586C31EC}"/>
              </a:ext>
            </a:extLst>
          </p:cNvPr>
          <p:cNvGrpSpPr/>
          <p:nvPr/>
        </p:nvGrpSpPr>
        <p:grpSpPr>
          <a:xfrm>
            <a:off x="3097936" y="5057997"/>
            <a:ext cx="545040" cy="753120"/>
            <a:chOff x="3097936" y="5057997"/>
            <a:chExt cx="545040" cy="75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17CF7B-3272-4236-BDB9-ADA5F7E2C973}"/>
                    </a:ext>
                  </a:extLst>
                </p14:cNvPr>
                <p14:cNvContentPartPr/>
                <p14:nvPr/>
              </p14:nvContentPartPr>
              <p14:xfrm>
                <a:off x="3097936" y="5502597"/>
                <a:ext cx="7920" cy="42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17CF7B-3272-4236-BDB9-ADA5F7E2C97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089296" y="5493957"/>
                  <a:ext cx="25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925FA23-B54C-40DF-AD05-08E9B841A95D}"/>
                    </a:ext>
                  </a:extLst>
                </p14:cNvPr>
                <p14:cNvContentPartPr/>
                <p14:nvPr/>
              </p14:nvContentPartPr>
              <p14:xfrm>
                <a:off x="3185056" y="5189757"/>
                <a:ext cx="277200" cy="421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925FA23-B54C-40DF-AD05-08E9B841A95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76056" y="5181117"/>
                  <a:ext cx="2948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26E730A-AF61-44A1-B38C-716820E1944C}"/>
                    </a:ext>
                  </a:extLst>
                </p14:cNvPr>
                <p14:cNvContentPartPr/>
                <p14:nvPr/>
              </p14:nvContentPartPr>
              <p14:xfrm>
                <a:off x="3245536" y="5205957"/>
                <a:ext cx="26892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26E730A-AF61-44A1-B38C-716820E1944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236536" y="5197317"/>
                  <a:ext cx="286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B1C86FA-3ABE-4BFC-881A-ED8EF72CB9FD}"/>
                    </a:ext>
                  </a:extLst>
                </p14:cNvPr>
                <p14:cNvContentPartPr/>
                <p14:nvPr/>
              </p14:nvContentPartPr>
              <p14:xfrm>
                <a:off x="3567016" y="5057997"/>
                <a:ext cx="36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B1C86FA-3ABE-4BFC-881A-ED8EF72CB9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58016" y="50489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FA63A23-2E1A-42D9-B4BE-B5E3711509FB}"/>
                    </a:ext>
                  </a:extLst>
                </p14:cNvPr>
                <p14:cNvContentPartPr/>
                <p14:nvPr/>
              </p14:nvContentPartPr>
              <p14:xfrm>
                <a:off x="3386296" y="5057997"/>
                <a:ext cx="256680" cy="753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FA63A23-2E1A-42D9-B4BE-B5E3711509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77296" y="5048997"/>
                  <a:ext cx="274320" cy="77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640D555-8EB5-4DFF-8615-531AB179578D}"/>
                  </a:ext>
                </a:extLst>
              </p14:cNvPr>
              <p14:cNvContentPartPr/>
              <p14:nvPr/>
            </p14:nvContentPartPr>
            <p14:xfrm>
              <a:off x="12183616" y="2199237"/>
              <a:ext cx="360" cy="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640D555-8EB5-4DFF-8615-531AB179578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165976" y="21815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A16C46E-C25D-4455-A157-26739F4D8F7D}"/>
                  </a:ext>
                </a:extLst>
              </p14:cNvPr>
              <p14:cNvContentPartPr/>
              <p14:nvPr/>
            </p14:nvContentPartPr>
            <p14:xfrm>
              <a:off x="4538656" y="1169637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A16C46E-C25D-4455-A157-26739F4D8F7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521016" y="11516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75843C9-FD2F-485E-9AE0-FF6E25436BFB}"/>
                  </a:ext>
                </a:extLst>
              </p14:cNvPr>
              <p14:cNvContentPartPr/>
              <p14:nvPr/>
            </p14:nvContentPartPr>
            <p14:xfrm>
              <a:off x="4272976" y="377997"/>
              <a:ext cx="430200" cy="2754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75843C9-FD2F-485E-9AE0-FF6E25436BF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255336" y="359997"/>
                <a:ext cx="465840" cy="3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88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D3C36-8F30-47B5-9A86-9BF3AF63D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67" t="23556" r="27167" b="21185"/>
          <a:stretch/>
        </p:blipFill>
        <p:spPr>
          <a:xfrm>
            <a:off x="508000" y="435045"/>
            <a:ext cx="8361680" cy="56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17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42335-FC34-4B43-9084-B663BB839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0" t="24444" r="29250" b="22667"/>
          <a:stretch/>
        </p:blipFill>
        <p:spPr>
          <a:xfrm>
            <a:off x="1330960" y="386137"/>
            <a:ext cx="9154160" cy="608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3D6EFB5-8BB1-4686-AB43-552E8C0567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BFA477F8-7201-4FCD-A764-8F9212EFDA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8192C-D308-40D8-A6DC-04459E9C5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17" t="24741" r="27499" b="22667"/>
          <a:stretch/>
        </p:blipFill>
        <p:spPr>
          <a:xfrm>
            <a:off x="640080" y="529071"/>
            <a:ext cx="9845040" cy="57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4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C9F63A-5E29-4103-8E3A-D402BF2D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62E198-FB7D-4B4B-B259-C9EA645F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4193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DA89A7-B168-4B9B-8725-7F6C9CD9B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3C4A2A4-B9DE-446F-B517-6FC718EA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007C7B-2656-49D8-BFD6-EC5AE385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A771F5-9C52-403D-B6C0-3E252B9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AF55BFA-1407-47A7-BAA6-430FB37C1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99761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46012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927</Words>
  <Application>Microsoft Office PowerPoint</Application>
  <PresentationFormat>Widescreen</PresentationFormat>
  <Paragraphs>97</Paragraphs>
  <Slides>39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Aparajita</vt:lpstr>
      <vt:lpstr>Calibri</vt:lpstr>
      <vt:lpstr>Calibri Light</vt:lpstr>
      <vt:lpstr>Times New Roman</vt:lpstr>
      <vt:lpstr>Wingdings</vt:lpstr>
      <vt:lpstr>Retrospect</vt:lpstr>
      <vt:lpstr>Backtracking</vt:lpstr>
      <vt:lpstr>PowerPoint Presentation</vt:lpstr>
      <vt:lpstr>PowerPoint Presentation</vt:lpstr>
      <vt:lpstr>Backtracking (animation)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Abstraction of Backtrecking</vt:lpstr>
      <vt:lpstr>General backtracking algorithm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Backtracking</dc:title>
  <dc:creator>Kiran Rajan</dc:creator>
  <cp:lastModifiedBy>Anju Anil</cp:lastModifiedBy>
  <cp:revision>32</cp:revision>
  <dcterms:created xsi:type="dcterms:W3CDTF">2019-10-28T08:34:47Z</dcterms:created>
  <dcterms:modified xsi:type="dcterms:W3CDTF">2023-11-13T10:35:11Z</dcterms:modified>
</cp:coreProperties>
</file>